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16"/>
  </p:notesMasterIdLst>
  <p:sldIdLst>
    <p:sldId id="273" r:id="rId5"/>
    <p:sldId id="258" r:id="rId6"/>
    <p:sldId id="286" r:id="rId7"/>
    <p:sldId id="284" r:id="rId8"/>
    <p:sldId id="280" r:id="rId9"/>
    <p:sldId id="283" r:id="rId10"/>
    <p:sldId id="287" r:id="rId11"/>
    <p:sldId id="288" r:id="rId12"/>
    <p:sldId id="285" r:id="rId13"/>
    <p:sldId id="289" r:id="rId14"/>
    <p:sldId id="272" r:id="rId15"/>
  </p:sldIdLst>
  <p:sldSz cx="24382413" cy="13716000"/>
  <p:notesSz cx="6858000" cy="9144000"/>
  <p:embeddedFontLst>
    <p:embeddedFont>
      <p:font typeface="Calibri" panose="020F0502020204030204" pitchFamily="34" charset="0"/>
      <p:regular r:id="rId17"/>
      <p:bold r:id="rId18"/>
      <p:italic r:id="rId19"/>
      <p:boldItalic r:id="rId20"/>
    </p:embeddedFont>
    <p:embeddedFont>
      <p:font typeface="Source Sans Pro" panose="020B0503030403020204" pitchFamily="34" charset="0"/>
      <p:regular r:id="rId21"/>
      <p:bold r:id="rId22"/>
      <p:italic r:id="rId23"/>
      <p:boldItalic r:id="rId24"/>
    </p:embeddedFont>
    <p:embeddedFont>
      <p:font typeface="Univers Light" panose="020F0502020204030204" pitchFamily="34" charset="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AF9588-34A3-2CDE-11F1-F230DEA670F4}" name="Knippenberg, Inge" initials="KI" userId="S::Inge.Knippenberg@radboudumc.nl::78428068-a30d-4a5d-abdb-69b8648bc3d2" providerId="AD"/>
  <p188:author id="{733F0F93-CEAB-ACCC-0204-86C90E96E6FF}" name="Plouvier, Annette" initials="PA" userId="S::Annette.Plouvier@radboudumc.nl::0c77872b-3196-4c82-afea-f7f8bcb48b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A"/>
    <a:srgbClr val="039C93"/>
    <a:srgbClr val="FBC112"/>
    <a:srgbClr val="00B3E3"/>
    <a:srgbClr val="D3589A"/>
    <a:srgbClr val="A6C73F"/>
    <a:srgbClr val="EE7473"/>
    <a:srgbClr val="006C77"/>
    <a:srgbClr val="B71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93"/>
    <p:restoredTop sz="78518" autoAdjust="0"/>
  </p:normalViewPr>
  <p:slideViewPr>
    <p:cSldViewPr snapToGrid="0" snapToObjects="1">
      <p:cViewPr varScale="1">
        <p:scale>
          <a:sx n="45" d="100"/>
          <a:sy n="45" d="100"/>
        </p:scale>
        <p:origin x="1878" y="7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0DBF7-AA8D-4FE7-BD3D-D08743A1C6BE}" type="datetimeFigureOut">
              <a:rPr lang="nl-NL" smtClean="0"/>
              <a:t>12-9-2024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82E0F-3628-4EC4-BC2A-F48AF6DB599E}" type="slidenum">
              <a:rPr lang="nl-NL" smtClean="0"/>
              <a:t>‹nr.›</a:t>
            </a:fld>
            <a:endParaRPr lang="nl-NL"/>
          </a:p>
        </p:txBody>
      </p:sp>
    </p:spTree>
    <p:extLst>
      <p:ext uri="{BB962C8B-B14F-4D97-AF65-F5344CB8AC3E}">
        <p14:creationId xmlns:p14="http://schemas.microsoft.com/office/powerpoint/2010/main" val="361558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konnetwerk/nl/tools/spanplus-thui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SPAN+ thuis is een programma voor thuiswonende mensen met cognitieve klachten of dementie (hierna: dementie), en voor hun naasten. SPAN+ thuis gaat over het stimuleren van de eigen kracht van de persoon met dementie. </a:t>
            </a:r>
          </a:p>
          <a:p>
            <a:endParaRPr lang="nl-NL" dirty="0"/>
          </a:p>
          <a:p>
            <a:r>
              <a:rPr lang="nl-NL" dirty="0"/>
              <a:t>Bij de totstandkoming van het programma zijn het Universitair Kennisnetwerk Ouderenzorg (UKON) en het Radboudumc betrokken. </a:t>
            </a:r>
            <a:r>
              <a:rPr lang="nl-NL" dirty="0" err="1"/>
              <a:t>ZonMw</a:t>
            </a:r>
            <a:r>
              <a:rPr lang="nl-NL" dirty="0"/>
              <a:t> en Alzheimer Nederland hebben de totstandkoming gefinancierd.</a:t>
            </a:r>
          </a:p>
        </p:txBody>
      </p:sp>
      <p:sp>
        <p:nvSpPr>
          <p:cNvPr id="4" name="Tijdelijke aanduiding voor dianummer 3"/>
          <p:cNvSpPr>
            <a:spLocks noGrp="1"/>
          </p:cNvSpPr>
          <p:nvPr>
            <p:ph type="sldNum" sz="quarter" idx="5"/>
          </p:nvPr>
        </p:nvSpPr>
        <p:spPr/>
        <p:txBody>
          <a:bodyPr/>
          <a:lstStyle/>
          <a:p>
            <a:fld id="{71E82E0F-3628-4EC4-BC2A-F48AF6DB599E}" type="slidenum">
              <a:rPr lang="nl-NL" smtClean="0"/>
              <a:t>1</a:t>
            </a:fld>
            <a:endParaRPr lang="nl-NL"/>
          </a:p>
        </p:txBody>
      </p:sp>
    </p:spTree>
    <p:extLst>
      <p:ext uri="{BB962C8B-B14F-4D97-AF65-F5344CB8AC3E}">
        <p14:creationId xmlns:p14="http://schemas.microsoft.com/office/powerpoint/2010/main" val="39763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Alle materialen van SPAN+ thuis zijn kosteloos te downloaden op de toolspagina van SPAN+ thuis: </a:t>
            </a:r>
            <a:r>
              <a:rPr lang="nl-NL" sz="1200" u="sng" dirty="0">
                <a:solidFill>
                  <a:srgbClr val="0000FF"/>
                </a:solidFill>
                <a:effectLst/>
                <a:latin typeface="Calibri" panose="020F0502020204030204" pitchFamily="34" charset="0"/>
                <a:ea typeface="Calibri" panose="020F0502020204030204" pitchFamily="34" charset="0"/>
                <a:hlinkClick r:id="rId3"/>
              </a:rPr>
              <a:t>www.ukonnetwerk/nl/tools/spanplus-thuis</a:t>
            </a:r>
            <a:r>
              <a:rPr lang="nl-NL" sz="1200" dirty="0">
                <a:effectLst/>
                <a:latin typeface="Calibri" panose="020F0502020204030204" pitchFamily="34" charset="0"/>
                <a:ea typeface="Calibri" panose="020F0502020204030204" pitchFamily="34" charset="0"/>
              </a:rPr>
              <a:t>. </a:t>
            </a:r>
          </a:p>
          <a:p>
            <a:r>
              <a:rPr lang="nl-NL" sz="1200" dirty="0">
                <a:effectLst/>
                <a:latin typeface="Calibri" panose="020F0502020204030204" pitchFamily="34" charset="0"/>
                <a:cs typeface="Times New Roman" panose="02020603050405020304" pitchFamily="18" charset="0"/>
              </a:rPr>
              <a:t>Wil je liever een gedrukte versie van het werkboek en de handreikingen ontvangen? Je ontvangt ze tijdens de scholing. Ook zijn ze te bestellen via ukon.elg@radboudumc.nl. Dit mailadres kan ook gebruikt worden bij vragen of informatie over het programma en de scholing.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71E82E0F-3628-4EC4-BC2A-F48AF6DB599E}" type="slidenum">
              <a:rPr lang="nl-NL" smtClean="0"/>
              <a:t>10</a:t>
            </a:fld>
            <a:endParaRPr lang="nl-NL"/>
          </a:p>
        </p:txBody>
      </p:sp>
    </p:spTree>
    <p:extLst>
      <p:ext uri="{BB962C8B-B14F-4D97-AF65-F5344CB8AC3E}">
        <p14:creationId xmlns:p14="http://schemas.microsoft.com/office/powerpoint/2010/main" val="372552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E82E0F-3628-4EC4-BC2A-F48AF6DB599E}" type="slidenum">
              <a:rPr lang="nl-NL" smtClean="0"/>
              <a:t>11</a:t>
            </a:fld>
            <a:endParaRPr lang="nl-NL"/>
          </a:p>
        </p:txBody>
      </p:sp>
    </p:spTree>
    <p:extLst>
      <p:ext uri="{BB962C8B-B14F-4D97-AF65-F5344CB8AC3E}">
        <p14:creationId xmlns:p14="http://schemas.microsoft.com/office/powerpoint/2010/main" val="360188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Dementie heeft ingrijpende gevolgen voor het dagelijks leven. In de zorg en ondersteuning voor mensen met dementie ligt veel nadruk op het oplossen van problemen en dingen die </a:t>
            </a:r>
            <a:r>
              <a:rPr lang="nl-NL" sz="1800" u="sng" dirty="0">
                <a:effectLst/>
                <a:latin typeface="Calibri" panose="020F0502020204030204" pitchFamily="34" charset="0"/>
                <a:ea typeface="Calibri" panose="020F0502020204030204" pitchFamily="34" charset="0"/>
                <a:cs typeface="Times New Roman" panose="02020603050405020304" pitchFamily="18" charset="0"/>
              </a:rPr>
              <a:t>niet</a:t>
            </a:r>
            <a:r>
              <a:rPr lang="nl-NL" sz="1800" dirty="0">
                <a:effectLst/>
                <a:latin typeface="Calibri" panose="020F0502020204030204" pitchFamily="34" charset="0"/>
                <a:ea typeface="Calibri" panose="020F0502020204030204" pitchFamily="34" charset="0"/>
                <a:cs typeface="Times New Roman" panose="02020603050405020304" pitchFamily="18" charset="0"/>
              </a:rPr>
              <a:t> meer lukken.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het welbevinden van mensen met dementie is het ook belangrijk te focussen op wat iemand </a:t>
            </a:r>
            <a:r>
              <a:rPr lang="nl-NL" sz="1800" i="1" u="sng" dirty="0">
                <a:effectLst/>
                <a:latin typeface="Calibri" panose="020F0502020204030204" pitchFamily="34" charset="0"/>
                <a:ea typeface="Calibri" panose="020F0502020204030204" pitchFamily="34" charset="0"/>
                <a:cs typeface="Times New Roman" panose="02020603050405020304" pitchFamily="18" charset="0"/>
              </a:rPr>
              <a:t>wel</a:t>
            </a:r>
            <a:r>
              <a:rPr lang="nl-NL" sz="1800" i="0" dirty="0">
                <a:effectLst/>
                <a:latin typeface="Calibri" panose="020F0502020204030204" pitchFamily="34" charset="0"/>
                <a:ea typeface="Calibri" panose="020F0502020204030204" pitchFamily="34" charset="0"/>
                <a:cs typeface="Times New Roman" panose="02020603050405020304" pitchFamily="18" charset="0"/>
              </a:rPr>
              <a:t> kan, op het versterken van de eigen kracht.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i="0" dirty="0">
                <a:effectLst/>
                <a:latin typeface="Calibri" panose="020F0502020204030204" pitchFamily="34" charset="0"/>
                <a:ea typeface="Calibri" panose="020F0502020204030204" pitchFamily="34" charset="0"/>
                <a:cs typeface="Times New Roman" panose="02020603050405020304" pitchFamily="18" charset="0"/>
              </a:rPr>
              <a:t>Dat klinkt logisch, maar is niet zo eenvoudig. </a:t>
            </a:r>
            <a:r>
              <a:rPr lang="nl-NL" sz="1800" dirty="0">
                <a:solidFill>
                  <a:srgbClr val="005889"/>
                </a:solidFill>
                <a:effectLst/>
                <a:latin typeface="Source Sans Pro" panose="020B0503030403020204" pitchFamily="34" charset="0"/>
                <a:ea typeface="Calibri" panose="020F0502020204030204" pitchFamily="34" charset="0"/>
                <a:cs typeface="Times New Roman" panose="02020603050405020304" pitchFamily="18" charset="0"/>
              </a:rPr>
              <a:t>SPAN+ thuis biedt handvatten om de eigen kracht van mensen met dementie te stimuleren. Er wordt bewust stilgestaan bij wensen, behoeften en mogelijkheden van de persoon met dementie.</a:t>
            </a:r>
            <a:r>
              <a:rPr lang="nl-NL" sz="1800" dirty="0">
                <a:solidFill>
                  <a:srgbClr val="005889"/>
                </a:solidFill>
                <a:effectLst/>
                <a:latin typeface="Calibri" panose="020F0502020204030204" pitchFamily="34" charset="0"/>
                <a:ea typeface="Calibri" panose="020F0502020204030204" pitchFamily="34" charset="0"/>
                <a:cs typeface="Times New Roman" panose="02020603050405020304" pitchFamily="18" charset="0"/>
              </a:rPr>
              <a:t> </a:t>
            </a:r>
            <a:r>
              <a:rPr lang="nl-NL" dirty="0"/>
              <a:t>Met SPAN+ thuis kijk je naar wat de persoon met dementie </a:t>
            </a:r>
            <a:r>
              <a:rPr lang="nl-NL" i="1" dirty="0"/>
              <a:t>wel</a:t>
            </a:r>
            <a:r>
              <a:rPr lang="nl-NL" dirty="0"/>
              <a:t> kan. En naar wat diegene graag wil en nodig heeft. </a:t>
            </a:r>
          </a:p>
          <a:p>
            <a:endParaRPr lang="nl-NL" dirty="0"/>
          </a:p>
          <a:p>
            <a:r>
              <a:rPr lang="nl-NL" dirty="0"/>
              <a:t>Als casemanager/zorgtrajectbegeleider (hierna: casemanager) begeleid je mensen met dementie en hun naasten bij de uitvoering van SPAN+ thuis.</a:t>
            </a:r>
          </a:p>
          <a:p>
            <a:endParaRPr lang="nl-NL" dirty="0"/>
          </a:p>
        </p:txBody>
      </p:sp>
      <p:sp>
        <p:nvSpPr>
          <p:cNvPr id="4" name="Tijdelijke aanduiding voor dianummer 3"/>
          <p:cNvSpPr>
            <a:spLocks noGrp="1"/>
          </p:cNvSpPr>
          <p:nvPr>
            <p:ph type="sldNum" sz="quarter" idx="5"/>
          </p:nvPr>
        </p:nvSpPr>
        <p:spPr/>
        <p:txBody>
          <a:bodyPr/>
          <a:lstStyle/>
          <a:p>
            <a:fld id="{71E82E0F-3628-4EC4-BC2A-F48AF6DB599E}" type="slidenum">
              <a:rPr lang="nl-NL" smtClean="0"/>
              <a:t>2</a:t>
            </a:fld>
            <a:endParaRPr lang="nl-NL"/>
          </a:p>
        </p:txBody>
      </p:sp>
    </p:spTree>
    <p:extLst>
      <p:ext uri="{BB962C8B-B14F-4D97-AF65-F5344CB8AC3E}">
        <p14:creationId xmlns:p14="http://schemas.microsoft.com/office/powerpoint/2010/main" val="380321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totstandkoming van SPAN+ thuis heeft plaatsgevonden in samenwerking met mensen met dementie en hun naasten, medewerkers zorg en welzijn en casemanagers/zorgtrajectbegeleiders. Hierdoor sluit he</a:t>
            </a:r>
            <a:r>
              <a:rPr lang="nl-NL" strike="noStrike" dirty="0"/>
              <a:t>t programma goed aan bij de behoeften en is het makkelijk in te passen in de praktijk. </a:t>
            </a:r>
            <a:endParaRPr lang="nl-NL" dirty="0"/>
          </a:p>
          <a:p>
            <a:endParaRPr lang="nl-NL" dirty="0"/>
          </a:p>
          <a:p>
            <a:r>
              <a:rPr lang="nl-NL" dirty="0"/>
              <a:t>Mensen met dementie, hun naasten, </a:t>
            </a:r>
            <a:r>
              <a:rPr lang="nl-NL" i="1" dirty="0"/>
              <a:t>en</a:t>
            </a:r>
            <a:r>
              <a:rPr lang="nl-NL" dirty="0"/>
              <a:t> casemanagers zijn enthousiast over SPAN+ thuis. Zij geven aan dat praten over positieve dingen in het leven kan leiden tot mooie en verrassende gesprekken. Ook ervaart men dat werken met SPAN+ thuis kan helpen om de persoon met dementie (nog) beter te begrijpen. </a:t>
            </a:r>
          </a:p>
        </p:txBody>
      </p:sp>
      <p:sp>
        <p:nvSpPr>
          <p:cNvPr id="4" name="Tijdelijke aanduiding voor dianummer 3"/>
          <p:cNvSpPr>
            <a:spLocks noGrp="1"/>
          </p:cNvSpPr>
          <p:nvPr>
            <p:ph type="sldNum" sz="quarter" idx="5"/>
          </p:nvPr>
        </p:nvSpPr>
        <p:spPr/>
        <p:txBody>
          <a:bodyPr/>
          <a:lstStyle/>
          <a:p>
            <a:fld id="{71E82E0F-3628-4EC4-BC2A-F48AF6DB599E}" type="slidenum">
              <a:rPr lang="nl-NL" smtClean="0"/>
              <a:t>3</a:t>
            </a:fld>
            <a:endParaRPr lang="nl-NL"/>
          </a:p>
        </p:txBody>
      </p:sp>
    </p:spTree>
    <p:extLst>
      <p:ext uri="{BB962C8B-B14F-4D97-AF65-F5344CB8AC3E}">
        <p14:creationId xmlns:p14="http://schemas.microsoft.com/office/powerpoint/2010/main" val="403127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SPAN+ thuis is een werkwijze voor het stimuleren van de eigen kracht van de persoon met dementie. Eigen kracht bestaat uit </a:t>
            </a:r>
            <a:r>
              <a:rPr lang="nl-NL" sz="1200" b="0" dirty="0">
                <a:effectLst/>
                <a:latin typeface="Calibri" panose="020F0502020204030204" pitchFamily="34" charset="0"/>
                <a:ea typeface="Calibri" panose="020F0502020204030204" pitchFamily="34" charset="0"/>
                <a:cs typeface="Times New Roman" panose="02020603050405020304" pitchFamily="18" charset="0"/>
              </a:rPr>
              <a:t>vier thema’s: </a:t>
            </a:r>
            <a:r>
              <a:rPr lang="nl-NL" sz="1200" dirty="0">
                <a:effectLst/>
                <a:latin typeface="Calibri" panose="020F0502020204030204" pitchFamily="34" charset="0"/>
                <a:ea typeface="Calibri" panose="020F0502020204030204" pitchFamily="34" charset="0"/>
                <a:cs typeface="Times New Roman" panose="02020603050405020304" pitchFamily="18" charset="0"/>
              </a:rPr>
              <a:t>eigenwaarde, jezelf zijn, keuze en controle, en nodig en nuttig.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r>
              <a:rPr lang="nl-NL" b="1" dirty="0"/>
              <a:t>Eigenwaarde</a:t>
            </a:r>
            <a:r>
              <a:rPr lang="nl-NL" dirty="0"/>
              <a:t> gaat over je gewaardeerd voelen, gehoord en gezien worden, en meedoen in de samenleving.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r>
              <a:rPr lang="nl-NL" b="1" dirty="0"/>
              <a:t>Jezelf zijn </a:t>
            </a:r>
            <a:r>
              <a:rPr lang="nl-NL" dirty="0"/>
              <a:t>gaat over zijn wie je altijd bent geweest, maar ook wie je nu bent.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r>
              <a:rPr lang="nl-NL" b="1" dirty="0"/>
              <a:t>Keuze en controle </a:t>
            </a:r>
            <a:r>
              <a:rPr lang="nl-NL" dirty="0"/>
              <a:t>gaat over zelf keuzes maken en een gevoel van controle hebben.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r>
              <a:rPr lang="nl-NL" b="1" dirty="0"/>
              <a:t>Nodig en nuttig </a:t>
            </a:r>
            <a:r>
              <a:rPr lang="nl-NL" dirty="0"/>
              <a:t>gaat over zo lang mogelijk doen wat je kunt, wilt en gewend bent. En over iets bijdragen.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Deze thema’s staan centraal in het SPAN+ thuis programma.</a:t>
            </a:r>
          </a:p>
        </p:txBody>
      </p:sp>
      <p:sp>
        <p:nvSpPr>
          <p:cNvPr id="4" name="Tijdelijke aanduiding voor dianummer 3"/>
          <p:cNvSpPr>
            <a:spLocks noGrp="1"/>
          </p:cNvSpPr>
          <p:nvPr>
            <p:ph type="sldNum" sz="quarter" idx="5"/>
          </p:nvPr>
        </p:nvSpPr>
        <p:spPr/>
        <p:txBody>
          <a:bodyPr/>
          <a:lstStyle/>
          <a:p>
            <a:fld id="{71E82E0F-3628-4EC4-BC2A-F48AF6DB599E}" type="slidenum">
              <a:rPr lang="nl-NL" smtClean="0"/>
              <a:t>4</a:t>
            </a:fld>
            <a:endParaRPr lang="nl-NL"/>
          </a:p>
        </p:txBody>
      </p:sp>
    </p:spTree>
    <p:extLst>
      <p:ext uri="{BB962C8B-B14F-4D97-AF65-F5344CB8AC3E}">
        <p14:creationId xmlns:p14="http://schemas.microsoft.com/office/powerpoint/2010/main" val="283704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SPAN+ thuis bestaat uit verschillende materialen. Centraal staat </a:t>
            </a:r>
            <a:r>
              <a:rPr lang="nl-NL" sz="1800" dirty="0">
                <a:effectLst/>
                <a:latin typeface="Calibri" panose="020F0502020204030204" pitchFamily="34" charset="0"/>
                <a:ea typeface="Times New Roman" panose="02020603050405020304" pitchFamily="18" charset="0"/>
              </a:rPr>
              <a:t>het werkboek voor de persoon met dementie en de naaste. </a:t>
            </a:r>
            <a:r>
              <a:rPr lang="nl-NL" sz="1800" dirty="0"/>
              <a:t>Dit werkboek helpt bij het voeren van gesprekken over de positieve dingen van het leven, en bij het maken en evalueren van plannen gericht op de thema’s van eigen kracht. </a:t>
            </a:r>
            <a:r>
              <a:rPr lang="nl-NL" sz="1800" dirty="0">
                <a:effectLst/>
                <a:latin typeface="Calibri" panose="020F0502020204030204" pitchFamily="34" charset="0"/>
                <a:ea typeface="Times New Roman" panose="02020603050405020304" pitchFamily="18" charset="0"/>
              </a:rPr>
              <a:t>Het werkboek heeft drie delen: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b="1" dirty="0"/>
              <a:t>Gesprekskaarten</a:t>
            </a:r>
            <a:r>
              <a:rPr lang="nl-NL" dirty="0"/>
              <a:t>: Op deze kaarten staan vragen over de verschillende thema’s van eigen kracht die worden ingevuld door de persoon met dementie en de naaste. Hierbij worden ze eventueel ondersteund door de casemanager.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b="1" dirty="0"/>
              <a:t>Aan-de-slag-kaarten</a:t>
            </a:r>
            <a:r>
              <a:rPr lang="nl-NL" dirty="0"/>
              <a:t>: Deze kaarten ondersteunen bij het maken van haalbare plannen om de eigen kracht van de persoon met dementie te versterken. De casemanager ondersteunt hierbij de persoon met dementie en de naaste.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b="1" dirty="0"/>
              <a:t>Evaluatiekaarten</a:t>
            </a:r>
            <a:r>
              <a:rPr lang="nl-NL" dirty="0"/>
              <a:t>: Op deze kaarten staan vragen om te kijken hoe het met het uitvoeren van de plannen gaat. De casemanager ondersteunt hierbij.</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71E82E0F-3628-4EC4-BC2A-F48AF6DB599E}" type="slidenum">
              <a:rPr lang="nl-NL" smtClean="0"/>
              <a:t>5</a:t>
            </a:fld>
            <a:endParaRPr lang="nl-NL"/>
          </a:p>
        </p:txBody>
      </p:sp>
    </p:spTree>
    <p:extLst>
      <p:ext uri="{BB962C8B-B14F-4D97-AF65-F5344CB8AC3E}">
        <p14:creationId xmlns:p14="http://schemas.microsoft.com/office/powerpoint/2010/main" val="165746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Als casemanager ontvang je daarnaast een doosje met vragenkaartjes. Op deze kaartjes staan dezelfde vragen als op de gesprekskaarten in het werkboek. De vragenkaartjes kun je gebruiken als hulpmiddel bij het praten over de thema’s van eigen kracht. Het kan de persoon met dementie helpen om elke vraag op een apart kaartje voor zich te hebben. Of wellicht vindt de naaste het prettig om de vragenkaartjes te gebruiken in het gesprek.</a:t>
            </a:r>
            <a:endParaRPr lang="nl-NL" strike="sngStrike" dirty="0"/>
          </a:p>
        </p:txBody>
      </p:sp>
      <p:sp>
        <p:nvSpPr>
          <p:cNvPr id="4" name="Tijdelijke aanduiding voor dianummer 3"/>
          <p:cNvSpPr>
            <a:spLocks noGrp="1"/>
          </p:cNvSpPr>
          <p:nvPr>
            <p:ph type="sldNum" sz="quarter" idx="5"/>
          </p:nvPr>
        </p:nvSpPr>
        <p:spPr/>
        <p:txBody>
          <a:bodyPr/>
          <a:lstStyle/>
          <a:p>
            <a:fld id="{71E82E0F-3628-4EC4-BC2A-F48AF6DB599E}" type="slidenum">
              <a:rPr lang="nl-NL" smtClean="0"/>
              <a:t>6</a:t>
            </a:fld>
            <a:endParaRPr lang="nl-NL"/>
          </a:p>
        </p:txBody>
      </p:sp>
    </p:spTree>
    <p:extLst>
      <p:ext uri="{BB962C8B-B14F-4D97-AF65-F5344CB8AC3E}">
        <p14:creationId xmlns:p14="http://schemas.microsoft.com/office/powerpoint/2010/main" val="398427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u="none" strike="noStrike" dirty="0">
                <a:effectLst/>
                <a:latin typeface="Calibri" panose="020F0502020204030204" pitchFamily="34" charset="0"/>
                <a:ea typeface="Times New Roman" panose="02020603050405020304" pitchFamily="18" charset="0"/>
              </a:rPr>
              <a:t>Ook zijn er</a:t>
            </a:r>
            <a:r>
              <a:rPr lang="nl-NL" sz="1200" strike="noStrike" dirty="0">
                <a:effectLst/>
                <a:latin typeface="Calibri" panose="020F0502020204030204" pitchFamily="34" charset="0"/>
                <a:ea typeface="Times New Roman" panose="02020603050405020304" pitchFamily="18" charset="0"/>
              </a:rPr>
              <a:t> </a:t>
            </a:r>
            <a:r>
              <a:rPr lang="nl-NL" sz="1200" dirty="0">
                <a:effectLst/>
                <a:latin typeface="Calibri" panose="020F0502020204030204" pitchFamily="34" charset="0"/>
                <a:ea typeface="Times New Roman" panose="02020603050405020304" pitchFamily="18" charset="0"/>
              </a:rPr>
              <a:t>twee korte video’s met informatie over het programma: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Times New Roman" panose="02020603050405020304" pitchFamily="18" charset="0"/>
              </a:rPr>
              <a:t>-één video gaat over het doel en de werkwijze van SPAN+ thuis. Deze video is speciaal gemaakt om SPAN+ thuis te introduceren bij de persoon met dementie en de naaste.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Times New Roman" panose="02020603050405020304" pitchFamily="18" charset="0"/>
              </a:rPr>
              <a:t>-de andere video geeft uitleg over de vier thema’s van eigen kracht. </a:t>
            </a:r>
            <a:r>
              <a:rPr lang="nl-NL" dirty="0"/>
              <a:t>Ook deze tweede video kun je aan de persoon met dementie en de naaste laten zien.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video’s kunnen hen aanmoedigen om met SPAN+ thuis aan de slag te gaan.</a:t>
            </a:r>
          </a:p>
        </p:txBody>
      </p:sp>
      <p:sp>
        <p:nvSpPr>
          <p:cNvPr id="4" name="Tijdelijke aanduiding voor dianummer 3"/>
          <p:cNvSpPr>
            <a:spLocks noGrp="1"/>
          </p:cNvSpPr>
          <p:nvPr>
            <p:ph type="sldNum" sz="quarter" idx="5"/>
          </p:nvPr>
        </p:nvSpPr>
        <p:spPr/>
        <p:txBody>
          <a:bodyPr/>
          <a:lstStyle/>
          <a:p>
            <a:fld id="{71E82E0F-3628-4EC4-BC2A-F48AF6DB599E}" type="slidenum">
              <a:rPr lang="nl-NL" smtClean="0"/>
              <a:t>7</a:t>
            </a:fld>
            <a:endParaRPr lang="nl-NL"/>
          </a:p>
        </p:txBody>
      </p:sp>
    </p:spTree>
    <p:extLst>
      <p:ext uri="{BB962C8B-B14F-4D97-AF65-F5344CB8AC3E}">
        <p14:creationId xmlns:p14="http://schemas.microsoft.com/office/powerpoint/2010/main" val="48431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strike="noStrike" dirty="0">
                <a:effectLst/>
                <a:latin typeface="Calibri" panose="020F0502020204030204" pitchFamily="34" charset="0"/>
                <a:ea typeface="Calibri" panose="020F0502020204030204" pitchFamily="34" charset="0"/>
              </a:rPr>
              <a:t>Voor de uitvoering van SPAN+ thuis zijn er ook handreikingen: Er is</a:t>
            </a:r>
            <a:r>
              <a:rPr lang="nl-NL" sz="1200" dirty="0">
                <a:effectLst/>
                <a:latin typeface="Calibri" panose="020F0502020204030204" pitchFamily="34" charset="0"/>
                <a:ea typeface="Calibri" panose="020F0502020204030204" pitchFamily="34" charset="0"/>
              </a:rPr>
              <a:t> een handreiking voor de persoon met dementie en de naaste, en er is een handreiking voor jou als casemanager. Hierin staat de werkwijze per stap beschreven en wordt toegelicht wat ieders rol is bij de uitvoering. De handreiking voor de persoon met dementie en de naaste is bijgevoegd in hun eigen SPAN+ werkboek. Deze handreiking kunnen ze gebruiken wanneer ze zelfstandig met het SPAN+ programma gaan werken.</a:t>
            </a:r>
            <a:endParaRPr lang="nl-NL" dirty="0"/>
          </a:p>
        </p:txBody>
      </p:sp>
      <p:sp>
        <p:nvSpPr>
          <p:cNvPr id="4" name="Tijdelijke aanduiding voor dianummer 3"/>
          <p:cNvSpPr>
            <a:spLocks noGrp="1"/>
          </p:cNvSpPr>
          <p:nvPr>
            <p:ph type="sldNum" sz="quarter" idx="5"/>
          </p:nvPr>
        </p:nvSpPr>
        <p:spPr/>
        <p:txBody>
          <a:bodyPr/>
          <a:lstStyle/>
          <a:p>
            <a:fld id="{71E82E0F-3628-4EC4-BC2A-F48AF6DB599E}" type="slidenum">
              <a:rPr lang="nl-NL" smtClean="0"/>
              <a:t>8</a:t>
            </a:fld>
            <a:endParaRPr lang="nl-NL"/>
          </a:p>
        </p:txBody>
      </p:sp>
    </p:spTree>
    <p:extLst>
      <p:ext uri="{BB962C8B-B14F-4D97-AF65-F5344CB8AC3E}">
        <p14:creationId xmlns:p14="http://schemas.microsoft.com/office/powerpoint/2010/main" val="352438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Wil je als casemanager aan de slag met SPAN+ thuis? Dan kan het fijn zijn de scholing over het programma te volgen. Na zelfstudie oefen je aan de hand van een casus met het opstellen van haalbare plannen om de eigen kracht van een persoon met dementie te stimuleren. </a:t>
            </a:r>
          </a:p>
        </p:txBody>
      </p:sp>
      <p:sp>
        <p:nvSpPr>
          <p:cNvPr id="4" name="Tijdelijke aanduiding voor dianummer 3"/>
          <p:cNvSpPr>
            <a:spLocks noGrp="1"/>
          </p:cNvSpPr>
          <p:nvPr>
            <p:ph type="sldNum" sz="quarter" idx="5"/>
          </p:nvPr>
        </p:nvSpPr>
        <p:spPr/>
        <p:txBody>
          <a:bodyPr/>
          <a:lstStyle/>
          <a:p>
            <a:fld id="{71E82E0F-3628-4EC4-BC2A-F48AF6DB599E}" type="slidenum">
              <a:rPr lang="nl-NL" smtClean="0"/>
              <a:t>9</a:t>
            </a:fld>
            <a:endParaRPr lang="nl-NL"/>
          </a:p>
        </p:txBody>
      </p:sp>
    </p:spTree>
    <p:extLst>
      <p:ext uri="{BB962C8B-B14F-4D97-AF65-F5344CB8AC3E}">
        <p14:creationId xmlns:p14="http://schemas.microsoft.com/office/powerpoint/2010/main" val="2715183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12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35C6-8E72-D54F-B11F-4A24E1190F48}"/>
              </a:ext>
            </a:extLst>
          </p:cNvPr>
          <p:cNvSpPr>
            <a:spLocks noGrp="1"/>
          </p:cNvSpPr>
          <p:nvPr>
            <p:ph type="title" hasCustomPrompt="1"/>
          </p:nvPr>
        </p:nvSpPr>
        <p:spPr>
          <a:xfrm>
            <a:off x="1951452" y="2481190"/>
            <a:ext cx="19800981" cy="1161218"/>
          </a:xfrm>
          <a:prstGeom prst="rect">
            <a:avLst/>
          </a:prstGeom>
        </p:spPr>
        <p:txBody>
          <a:bodyPr/>
          <a:lstStyle>
            <a:lvl1pPr>
              <a:defRPr sz="6800" b="1" i="0">
                <a:solidFill>
                  <a:srgbClr val="00578A"/>
                </a:solidFill>
                <a:latin typeface="Source Sans Pro" panose="020B0503030403020204" pitchFamily="34" charset="0"/>
              </a:defRPr>
            </a:lvl1pPr>
          </a:lstStyle>
          <a:p>
            <a:r>
              <a:rPr lang="en-GB" dirty="0" err="1"/>
              <a:t>Dit</a:t>
            </a:r>
            <a:r>
              <a:rPr lang="en-GB" dirty="0"/>
              <a:t> is de </a:t>
            </a:r>
            <a:r>
              <a:rPr lang="en-GB" dirty="0" err="1"/>
              <a:t>titel</a:t>
            </a:r>
            <a:r>
              <a:rPr lang="en-GB" dirty="0"/>
              <a:t> van deze slide</a:t>
            </a:r>
            <a:endParaRPr lang="en-NL" dirty="0"/>
          </a:p>
        </p:txBody>
      </p:sp>
      <p:sp>
        <p:nvSpPr>
          <p:cNvPr id="10" name="Text Placeholder 8">
            <a:extLst>
              <a:ext uri="{FF2B5EF4-FFF2-40B4-BE49-F238E27FC236}">
                <a16:creationId xmlns:a16="http://schemas.microsoft.com/office/drawing/2014/main" id="{7F549742-8C96-0A42-B1E9-F08961DB4521}"/>
              </a:ext>
            </a:extLst>
          </p:cNvPr>
          <p:cNvSpPr>
            <a:spLocks noGrp="1"/>
          </p:cNvSpPr>
          <p:nvPr>
            <p:ph type="body" sz="quarter" idx="11" hasCustomPrompt="1"/>
          </p:nvPr>
        </p:nvSpPr>
        <p:spPr>
          <a:xfrm>
            <a:off x="1951188" y="4110240"/>
            <a:ext cx="19803026" cy="7293935"/>
          </a:xfrm>
          <a:prstGeom prst="rect">
            <a:avLst/>
          </a:prstGeom>
        </p:spPr>
        <p:txBody>
          <a:bodyPr anchor="t"/>
          <a:lstStyle>
            <a:lvl1pPr marL="0" indent="0">
              <a:lnSpc>
                <a:spcPts val="6500"/>
              </a:lnSpc>
              <a:buFontTx/>
              <a:buNone/>
              <a:defRPr sz="4000" b="0" i="0">
                <a:solidFill>
                  <a:schemeClr val="tx1"/>
                </a:solidFill>
                <a:latin typeface="Univers Light" panose="020B0503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 </a:t>
            </a:r>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p>
          <a:p>
            <a:pPr lvl="0"/>
            <a:endParaRPr lang="en-GB" dirty="0" err="1"/>
          </a:p>
        </p:txBody>
      </p:sp>
    </p:spTree>
    <p:extLst>
      <p:ext uri="{BB962C8B-B14F-4D97-AF65-F5344CB8AC3E}">
        <p14:creationId xmlns:p14="http://schemas.microsoft.com/office/powerpoint/2010/main" val="344503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7F549742-8C96-0A42-B1E9-F08961DB4521}"/>
              </a:ext>
            </a:extLst>
          </p:cNvPr>
          <p:cNvSpPr>
            <a:spLocks noGrp="1"/>
          </p:cNvSpPr>
          <p:nvPr>
            <p:ph type="body" sz="quarter" idx="11" hasCustomPrompt="1"/>
          </p:nvPr>
        </p:nvSpPr>
        <p:spPr>
          <a:xfrm>
            <a:off x="1951188" y="4110240"/>
            <a:ext cx="19803026" cy="7293935"/>
          </a:xfrm>
          <a:prstGeom prst="rect">
            <a:avLst/>
          </a:prstGeom>
        </p:spPr>
        <p:txBody>
          <a:bodyPr anchor="t"/>
          <a:lstStyle>
            <a:lvl1pPr marL="0" indent="0">
              <a:lnSpc>
                <a:spcPct val="100000"/>
              </a:lnSpc>
              <a:buFontTx/>
              <a:buNone/>
              <a:defRPr sz="9600" b="1" i="0">
                <a:solidFill>
                  <a:schemeClr val="bg1"/>
                </a:solidFill>
                <a:latin typeface="Source Sans Pro" panose="020B0503030403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Hier</a:t>
            </a:r>
            <a:r>
              <a:rPr lang="en-GB" dirty="0"/>
              <a:t> </a:t>
            </a:r>
            <a:r>
              <a:rPr lang="en-GB" dirty="0" err="1"/>
              <a:t>staat</a:t>
            </a:r>
            <a:r>
              <a:rPr lang="en-GB" dirty="0"/>
              <a:t> </a:t>
            </a:r>
            <a:r>
              <a:rPr lang="en-GB" dirty="0" err="1"/>
              <a:t>een</a:t>
            </a:r>
            <a:r>
              <a:rPr lang="en-GB" dirty="0"/>
              <a:t> quote of </a:t>
            </a:r>
            <a:r>
              <a:rPr lang="en-GB" dirty="0" err="1"/>
              <a:t>uitgelichte</a:t>
            </a:r>
            <a:r>
              <a:rPr lang="en-GB" dirty="0"/>
              <a:t> </a:t>
            </a:r>
            <a:r>
              <a:rPr lang="en-GB" dirty="0" err="1"/>
              <a:t>tekst</a:t>
            </a:r>
            <a:r>
              <a:rPr lang="en-GB" dirty="0"/>
              <a:t>. </a:t>
            </a:r>
          </a:p>
        </p:txBody>
      </p:sp>
    </p:spTree>
    <p:extLst>
      <p:ext uri="{BB962C8B-B14F-4D97-AF65-F5344CB8AC3E}">
        <p14:creationId xmlns:p14="http://schemas.microsoft.com/office/powerpoint/2010/main" val="3458921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7F549742-8C96-0A42-B1E9-F08961DB4521}"/>
              </a:ext>
            </a:extLst>
          </p:cNvPr>
          <p:cNvSpPr>
            <a:spLocks noGrp="1"/>
          </p:cNvSpPr>
          <p:nvPr>
            <p:ph type="body" sz="quarter" idx="11" hasCustomPrompt="1"/>
          </p:nvPr>
        </p:nvSpPr>
        <p:spPr>
          <a:xfrm>
            <a:off x="1951188" y="4110240"/>
            <a:ext cx="19803026" cy="7293935"/>
          </a:xfrm>
          <a:prstGeom prst="rect">
            <a:avLst/>
          </a:prstGeom>
        </p:spPr>
        <p:txBody>
          <a:bodyPr anchor="t"/>
          <a:lstStyle>
            <a:lvl1pPr marL="0" indent="0">
              <a:lnSpc>
                <a:spcPct val="100000"/>
              </a:lnSpc>
              <a:buFontTx/>
              <a:buNone/>
              <a:defRPr sz="9600" b="1" i="0">
                <a:solidFill>
                  <a:schemeClr val="bg1"/>
                </a:solidFill>
                <a:latin typeface="Source Sans Pro" panose="020B0503030403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Hier</a:t>
            </a:r>
            <a:r>
              <a:rPr lang="en-GB" dirty="0"/>
              <a:t> </a:t>
            </a:r>
            <a:r>
              <a:rPr lang="en-GB" dirty="0" err="1"/>
              <a:t>staat</a:t>
            </a:r>
            <a:r>
              <a:rPr lang="en-GB" dirty="0"/>
              <a:t> </a:t>
            </a:r>
            <a:r>
              <a:rPr lang="en-GB" dirty="0" err="1"/>
              <a:t>een</a:t>
            </a:r>
            <a:r>
              <a:rPr lang="en-GB" dirty="0"/>
              <a:t> quote of </a:t>
            </a:r>
            <a:r>
              <a:rPr lang="en-GB" dirty="0" err="1"/>
              <a:t>uitgelichte</a:t>
            </a:r>
            <a:r>
              <a:rPr lang="en-GB" dirty="0"/>
              <a:t> </a:t>
            </a:r>
            <a:r>
              <a:rPr lang="en-GB" dirty="0" err="1"/>
              <a:t>tekst</a:t>
            </a:r>
            <a:r>
              <a:rPr lang="en-GB" dirty="0"/>
              <a:t>. </a:t>
            </a:r>
          </a:p>
        </p:txBody>
      </p:sp>
    </p:spTree>
    <p:extLst>
      <p:ext uri="{BB962C8B-B14F-4D97-AF65-F5344CB8AC3E}">
        <p14:creationId xmlns:p14="http://schemas.microsoft.com/office/powerpoint/2010/main" val="299122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beeld vri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A7DCED36-2568-C548-BCDF-BDCD1C520A7D}"/>
              </a:ext>
            </a:extLst>
          </p:cNvPr>
          <p:cNvSpPr>
            <a:spLocks noGrp="1"/>
          </p:cNvSpPr>
          <p:nvPr>
            <p:ph type="body" sz="quarter" idx="10" hasCustomPrompt="1"/>
          </p:nvPr>
        </p:nvSpPr>
        <p:spPr>
          <a:xfrm>
            <a:off x="12304938" y="2437645"/>
            <a:ext cx="9512300" cy="2211388"/>
          </a:xfrm>
          <a:prstGeom prst="rect">
            <a:avLst/>
          </a:prstGeom>
        </p:spPr>
        <p:txBody>
          <a:bodyPr anchor="b"/>
          <a:lstStyle>
            <a:lvl1pPr marL="0" indent="0">
              <a:buNone/>
              <a:defRPr sz="6800" b="1" i="0">
                <a:solidFill>
                  <a:srgbClr val="00578A"/>
                </a:solidFill>
                <a:latin typeface="Source Sans Pro" panose="020B0503030403020204" pitchFamily="34" charset="0"/>
              </a:defRPr>
            </a:lvl1pPr>
          </a:lstStyle>
          <a:p>
            <a:pPr lvl="0"/>
            <a:r>
              <a:rPr lang="en-GB" dirty="0" err="1"/>
              <a:t>Dit</a:t>
            </a:r>
            <a:r>
              <a:rPr lang="en-GB" dirty="0"/>
              <a:t> is de </a:t>
            </a:r>
            <a:r>
              <a:rPr lang="en-GB" dirty="0" err="1"/>
              <a:t>titel</a:t>
            </a:r>
            <a:r>
              <a:rPr lang="en-GB" dirty="0"/>
              <a:t> van deze slide</a:t>
            </a:r>
          </a:p>
        </p:txBody>
      </p:sp>
      <p:sp>
        <p:nvSpPr>
          <p:cNvPr id="16" name="Picture Placeholder 15">
            <a:extLst>
              <a:ext uri="{FF2B5EF4-FFF2-40B4-BE49-F238E27FC236}">
                <a16:creationId xmlns:a16="http://schemas.microsoft.com/office/drawing/2014/main" id="{CA32E6A4-2AFB-CB44-97A3-800AE08F6329}"/>
              </a:ext>
            </a:extLst>
          </p:cNvPr>
          <p:cNvSpPr>
            <a:spLocks noGrp="1"/>
          </p:cNvSpPr>
          <p:nvPr>
            <p:ph type="pic" sz="quarter" idx="12" hasCustomPrompt="1"/>
          </p:nvPr>
        </p:nvSpPr>
        <p:spPr>
          <a:xfrm>
            <a:off x="2360613" y="2535460"/>
            <a:ext cx="9078912" cy="9080500"/>
          </a:xfrm>
          <a:prstGeom prst="rect">
            <a:avLst/>
          </a:prstGeom>
          <a:noFill/>
        </p:spPr>
        <p:txBody>
          <a:bodyPr anchor="ctr"/>
          <a:lstStyle>
            <a:lvl1pPr marL="19050" indent="0" algn="ctr">
              <a:lnSpc>
                <a:spcPts val="4000"/>
              </a:lnSpc>
              <a:spcBef>
                <a:spcPts val="0"/>
              </a:spcBef>
              <a:buFont typeface="+mj-lt"/>
              <a:buNone/>
              <a:tabLst/>
              <a:defRPr sz="2800" b="0" i="0">
                <a:latin typeface="Univers Light" panose="020B0503020202020204" pitchFamily="34" charset="0"/>
              </a:defRPr>
            </a:lvl1pPr>
          </a:lstStyle>
          <a:p>
            <a:r>
              <a:rPr lang="en-NL" dirty="0"/>
              <a:t>1. Klik op het icoon en plaats hier een afbeelding</a:t>
            </a:r>
            <a:br>
              <a:rPr lang="en-NL"/>
            </a:br>
            <a:r>
              <a:rPr lang="nl-NL" dirty="0"/>
              <a:t>of </a:t>
            </a:r>
            <a:r>
              <a:rPr lang="en-NL"/>
              <a:t>een </a:t>
            </a:r>
            <a:r>
              <a:rPr lang="en-NL" dirty="0"/>
              <a:t>tabel.</a:t>
            </a:r>
            <a:br>
              <a:rPr lang="en-NL" dirty="0"/>
            </a:br>
            <a:r>
              <a:rPr lang="en-NL" dirty="0"/>
              <a:t>2. Gebruik Picture Format &gt; Crop om formaat</a:t>
            </a:r>
            <a:br>
              <a:rPr lang="en-NL" dirty="0"/>
            </a:br>
            <a:r>
              <a:rPr lang="en-NL" dirty="0"/>
              <a:t>en positie te bewerken</a:t>
            </a:r>
            <a:br>
              <a:rPr lang="en-NL" dirty="0"/>
            </a:br>
            <a:br>
              <a:rPr lang="en-NL" dirty="0"/>
            </a:br>
            <a:br>
              <a:rPr lang="en-NL" dirty="0"/>
            </a:br>
            <a:br>
              <a:rPr lang="en-NL" dirty="0"/>
            </a:br>
            <a:br>
              <a:rPr lang="en-NL" dirty="0"/>
            </a:br>
            <a:br>
              <a:rPr lang="en-NL" dirty="0"/>
            </a:br>
            <a:br>
              <a:rPr lang="en-NL" dirty="0"/>
            </a:br>
            <a:endParaRPr lang="en-NL" dirty="0"/>
          </a:p>
        </p:txBody>
      </p:sp>
      <p:sp>
        <p:nvSpPr>
          <p:cNvPr id="20" name="Text Placeholder 19">
            <a:extLst>
              <a:ext uri="{FF2B5EF4-FFF2-40B4-BE49-F238E27FC236}">
                <a16:creationId xmlns:a16="http://schemas.microsoft.com/office/drawing/2014/main" id="{80BEE327-6808-3F42-8102-8416B1C6009A}"/>
              </a:ext>
            </a:extLst>
          </p:cNvPr>
          <p:cNvSpPr>
            <a:spLocks noGrp="1"/>
          </p:cNvSpPr>
          <p:nvPr>
            <p:ph type="body" sz="quarter" idx="13" hasCustomPrompt="1"/>
          </p:nvPr>
        </p:nvSpPr>
        <p:spPr>
          <a:xfrm>
            <a:off x="12304938" y="5369256"/>
            <a:ext cx="9512300" cy="6246704"/>
          </a:xfrm>
          <a:prstGeom prst="rect">
            <a:avLst/>
          </a:prstGeom>
        </p:spPr>
        <p:txBody>
          <a:bodyPr/>
          <a:lstStyle>
            <a:lvl1pPr marL="0" indent="0">
              <a:lnSpc>
                <a:spcPts val="6500"/>
              </a:lnSpc>
              <a:spcBef>
                <a:spcPts val="0"/>
              </a:spcBef>
              <a:buNone/>
              <a:defRPr sz="4000" b="0" i="0">
                <a:latin typeface="Univers Light" panose="020B0503020202020204" pitchFamily="34" charset="0"/>
              </a:defRPr>
            </a:lvl1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br>
              <a:rPr lang="en-GB" dirty="0"/>
            </a:br>
            <a:r>
              <a:rPr lang="en-GB" dirty="0"/>
              <a:t>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a:t>
            </a:r>
          </a:p>
        </p:txBody>
      </p:sp>
    </p:spTree>
    <p:extLst>
      <p:ext uri="{BB962C8B-B14F-4D97-AF65-F5344CB8AC3E}">
        <p14:creationId xmlns:p14="http://schemas.microsoft.com/office/powerpoint/2010/main" val="202949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kst + beeld vri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A7DCED36-2568-C548-BCDF-BDCD1C520A7D}"/>
              </a:ext>
            </a:extLst>
          </p:cNvPr>
          <p:cNvSpPr>
            <a:spLocks noGrp="1"/>
          </p:cNvSpPr>
          <p:nvPr>
            <p:ph type="body" sz="quarter" idx="10" hasCustomPrompt="1"/>
          </p:nvPr>
        </p:nvSpPr>
        <p:spPr>
          <a:xfrm>
            <a:off x="12304938" y="2437645"/>
            <a:ext cx="9512300" cy="2211388"/>
          </a:xfrm>
          <a:prstGeom prst="rect">
            <a:avLst/>
          </a:prstGeom>
        </p:spPr>
        <p:txBody>
          <a:bodyPr anchor="b"/>
          <a:lstStyle>
            <a:lvl1pPr marL="0" indent="0">
              <a:buNone/>
              <a:defRPr sz="6800" b="1" i="0">
                <a:solidFill>
                  <a:srgbClr val="00578A"/>
                </a:solidFill>
                <a:latin typeface="Source Sans Pro" panose="020B0503030403020204" pitchFamily="34" charset="0"/>
              </a:defRPr>
            </a:lvl1pPr>
          </a:lstStyle>
          <a:p>
            <a:pPr lvl="0"/>
            <a:r>
              <a:rPr lang="en-GB" dirty="0" err="1"/>
              <a:t>Dit</a:t>
            </a:r>
            <a:r>
              <a:rPr lang="en-GB" dirty="0"/>
              <a:t> is de </a:t>
            </a:r>
            <a:r>
              <a:rPr lang="en-GB" dirty="0" err="1"/>
              <a:t>titel</a:t>
            </a:r>
            <a:r>
              <a:rPr lang="en-GB" dirty="0"/>
              <a:t> van deze slide</a:t>
            </a:r>
          </a:p>
        </p:txBody>
      </p:sp>
      <p:sp>
        <p:nvSpPr>
          <p:cNvPr id="16" name="Picture Placeholder 15">
            <a:extLst>
              <a:ext uri="{FF2B5EF4-FFF2-40B4-BE49-F238E27FC236}">
                <a16:creationId xmlns:a16="http://schemas.microsoft.com/office/drawing/2014/main" id="{CA32E6A4-2AFB-CB44-97A3-800AE08F6329}"/>
              </a:ext>
            </a:extLst>
          </p:cNvPr>
          <p:cNvSpPr>
            <a:spLocks noGrp="1"/>
          </p:cNvSpPr>
          <p:nvPr>
            <p:ph type="pic" sz="quarter" idx="12" hasCustomPrompt="1"/>
          </p:nvPr>
        </p:nvSpPr>
        <p:spPr>
          <a:xfrm>
            <a:off x="2360613" y="2535460"/>
            <a:ext cx="9078912" cy="9080500"/>
          </a:xfrm>
          <a:prstGeom prst="rect">
            <a:avLst/>
          </a:prstGeom>
          <a:noFill/>
        </p:spPr>
        <p:txBody>
          <a:bodyPr anchor="ctr"/>
          <a:lstStyle>
            <a:lvl1pPr marL="19050" indent="0" algn="ctr">
              <a:lnSpc>
                <a:spcPts val="4000"/>
              </a:lnSpc>
              <a:spcBef>
                <a:spcPts val="0"/>
              </a:spcBef>
              <a:buFont typeface="+mj-lt"/>
              <a:buNone/>
              <a:tabLst/>
              <a:defRPr sz="2800" b="0" i="0">
                <a:latin typeface="Univers Light" panose="020B0503020202020204" pitchFamily="34" charset="0"/>
              </a:defRPr>
            </a:lvl1pPr>
          </a:lstStyle>
          <a:p>
            <a:r>
              <a:rPr lang="en-NL" dirty="0"/>
              <a:t>1. Klik op het icoon en plaats hier een afbeelding</a:t>
            </a:r>
            <a:br>
              <a:rPr lang="en-NL"/>
            </a:br>
            <a:r>
              <a:rPr lang="nl-NL" dirty="0"/>
              <a:t>of </a:t>
            </a:r>
            <a:r>
              <a:rPr lang="en-NL"/>
              <a:t>een </a:t>
            </a:r>
            <a:r>
              <a:rPr lang="en-NL" dirty="0"/>
              <a:t>tabel.</a:t>
            </a:r>
            <a:br>
              <a:rPr lang="en-NL" dirty="0"/>
            </a:br>
            <a:r>
              <a:rPr lang="en-NL" dirty="0"/>
              <a:t>2. Gebruik Picture Format &gt; Crop om formaat</a:t>
            </a:r>
            <a:br>
              <a:rPr lang="en-NL" dirty="0"/>
            </a:br>
            <a:r>
              <a:rPr lang="en-NL" dirty="0"/>
              <a:t>en positie te bewerken</a:t>
            </a:r>
            <a:br>
              <a:rPr lang="en-NL" dirty="0"/>
            </a:br>
            <a:br>
              <a:rPr lang="en-NL" dirty="0"/>
            </a:br>
            <a:br>
              <a:rPr lang="en-NL" dirty="0"/>
            </a:br>
            <a:br>
              <a:rPr lang="en-NL" dirty="0"/>
            </a:br>
            <a:br>
              <a:rPr lang="en-NL" dirty="0"/>
            </a:br>
            <a:br>
              <a:rPr lang="en-NL" dirty="0"/>
            </a:br>
            <a:br>
              <a:rPr lang="en-NL" dirty="0"/>
            </a:br>
            <a:endParaRPr lang="en-NL" dirty="0"/>
          </a:p>
        </p:txBody>
      </p:sp>
      <p:sp>
        <p:nvSpPr>
          <p:cNvPr id="20" name="Text Placeholder 19">
            <a:extLst>
              <a:ext uri="{FF2B5EF4-FFF2-40B4-BE49-F238E27FC236}">
                <a16:creationId xmlns:a16="http://schemas.microsoft.com/office/drawing/2014/main" id="{80BEE327-6808-3F42-8102-8416B1C6009A}"/>
              </a:ext>
            </a:extLst>
          </p:cNvPr>
          <p:cNvSpPr>
            <a:spLocks noGrp="1"/>
          </p:cNvSpPr>
          <p:nvPr>
            <p:ph type="body" sz="quarter" idx="13" hasCustomPrompt="1"/>
          </p:nvPr>
        </p:nvSpPr>
        <p:spPr>
          <a:xfrm>
            <a:off x="12304938" y="5369256"/>
            <a:ext cx="9512300" cy="6246704"/>
          </a:xfrm>
          <a:prstGeom prst="rect">
            <a:avLst/>
          </a:prstGeom>
        </p:spPr>
        <p:txBody>
          <a:bodyPr/>
          <a:lstStyle>
            <a:lvl1pPr marL="0" indent="0">
              <a:lnSpc>
                <a:spcPts val="6500"/>
              </a:lnSpc>
              <a:spcBef>
                <a:spcPts val="0"/>
              </a:spcBef>
              <a:buNone/>
              <a:defRPr sz="4000" b="0" i="0">
                <a:latin typeface="Univers Light" panose="020B0503020202020204" pitchFamily="34" charset="0"/>
              </a:defRPr>
            </a:lvl1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br>
              <a:rPr lang="en-GB" dirty="0"/>
            </a:br>
            <a:r>
              <a:rPr lang="en-GB" dirty="0"/>
              <a:t>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a:t>
            </a:r>
          </a:p>
        </p:txBody>
      </p:sp>
    </p:spTree>
    <p:extLst>
      <p:ext uri="{BB962C8B-B14F-4D97-AF65-F5344CB8AC3E}">
        <p14:creationId xmlns:p14="http://schemas.microsoft.com/office/powerpoint/2010/main" val="954281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kst + beeld vri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A7DCED36-2568-C548-BCDF-BDCD1C520A7D}"/>
              </a:ext>
            </a:extLst>
          </p:cNvPr>
          <p:cNvSpPr>
            <a:spLocks noGrp="1"/>
          </p:cNvSpPr>
          <p:nvPr>
            <p:ph type="body" sz="quarter" idx="10" hasCustomPrompt="1"/>
          </p:nvPr>
        </p:nvSpPr>
        <p:spPr>
          <a:xfrm>
            <a:off x="12304938" y="2437645"/>
            <a:ext cx="9512300" cy="2211388"/>
          </a:xfrm>
          <a:prstGeom prst="rect">
            <a:avLst/>
          </a:prstGeom>
        </p:spPr>
        <p:txBody>
          <a:bodyPr anchor="b"/>
          <a:lstStyle>
            <a:lvl1pPr marL="0" indent="0">
              <a:buNone/>
              <a:defRPr sz="6800" b="1" i="0">
                <a:solidFill>
                  <a:srgbClr val="00578A"/>
                </a:solidFill>
                <a:latin typeface="Source Sans Pro" panose="020B0503030403020204" pitchFamily="34" charset="0"/>
              </a:defRPr>
            </a:lvl1pPr>
          </a:lstStyle>
          <a:p>
            <a:pPr lvl="0"/>
            <a:r>
              <a:rPr lang="en-GB" dirty="0" err="1"/>
              <a:t>Dit</a:t>
            </a:r>
            <a:r>
              <a:rPr lang="en-GB" dirty="0"/>
              <a:t> is de </a:t>
            </a:r>
            <a:r>
              <a:rPr lang="en-GB" dirty="0" err="1"/>
              <a:t>titel</a:t>
            </a:r>
            <a:r>
              <a:rPr lang="en-GB" dirty="0"/>
              <a:t> van deze slide</a:t>
            </a:r>
          </a:p>
        </p:txBody>
      </p:sp>
      <p:sp>
        <p:nvSpPr>
          <p:cNvPr id="16" name="Picture Placeholder 15">
            <a:extLst>
              <a:ext uri="{FF2B5EF4-FFF2-40B4-BE49-F238E27FC236}">
                <a16:creationId xmlns:a16="http://schemas.microsoft.com/office/drawing/2014/main" id="{CA32E6A4-2AFB-CB44-97A3-800AE08F6329}"/>
              </a:ext>
            </a:extLst>
          </p:cNvPr>
          <p:cNvSpPr>
            <a:spLocks noGrp="1"/>
          </p:cNvSpPr>
          <p:nvPr>
            <p:ph type="pic" sz="quarter" idx="12" hasCustomPrompt="1"/>
          </p:nvPr>
        </p:nvSpPr>
        <p:spPr>
          <a:xfrm>
            <a:off x="2360613" y="2535460"/>
            <a:ext cx="9078912" cy="9080500"/>
          </a:xfrm>
          <a:prstGeom prst="rect">
            <a:avLst/>
          </a:prstGeom>
          <a:noFill/>
        </p:spPr>
        <p:txBody>
          <a:bodyPr anchor="ctr"/>
          <a:lstStyle>
            <a:lvl1pPr marL="19050" indent="0" algn="ctr">
              <a:lnSpc>
                <a:spcPts val="4000"/>
              </a:lnSpc>
              <a:spcBef>
                <a:spcPts val="0"/>
              </a:spcBef>
              <a:buFont typeface="+mj-lt"/>
              <a:buNone/>
              <a:tabLst/>
              <a:defRPr sz="2800" b="0" i="0">
                <a:latin typeface="Univers Light" panose="020B0503020202020204" pitchFamily="34" charset="0"/>
              </a:defRPr>
            </a:lvl1pPr>
          </a:lstStyle>
          <a:p>
            <a:r>
              <a:rPr lang="en-NL" dirty="0"/>
              <a:t>1. Klik op het icoon en plaats hier een afbeelding</a:t>
            </a:r>
            <a:br>
              <a:rPr lang="en-NL"/>
            </a:br>
            <a:r>
              <a:rPr lang="nl-NL" dirty="0"/>
              <a:t>of </a:t>
            </a:r>
            <a:r>
              <a:rPr lang="en-NL"/>
              <a:t>een </a:t>
            </a:r>
            <a:r>
              <a:rPr lang="en-NL" dirty="0"/>
              <a:t>tabel.</a:t>
            </a:r>
            <a:br>
              <a:rPr lang="en-NL" dirty="0"/>
            </a:br>
            <a:r>
              <a:rPr lang="en-NL" dirty="0"/>
              <a:t>2. Gebruik Picture Format &gt; Crop om formaat</a:t>
            </a:r>
            <a:br>
              <a:rPr lang="en-NL" dirty="0"/>
            </a:br>
            <a:r>
              <a:rPr lang="en-NL" dirty="0"/>
              <a:t>en positie te bewerken</a:t>
            </a:r>
            <a:br>
              <a:rPr lang="en-NL" dirty="0"/>
            </a:br>
            <a:br>
              <a:rPr lang="en-NL" dirty="0"/>
            </a:br>
            <a:br>
              <a:rPr lang="en-NL" dirty="0"/>
            </a:br>
            <a:br>
              <a:rPr lang="en-NL" dirty="0"/>
            </a:br>
            <a:br>
              <a:rPr lang="en-NL" dirty="0"/>
            </a:br>
            <a:br>
              <a:rPr lang="en-NL" dirty="0"/>
            </a:br>
            <a:br>
              <a:rPr lang="en-NL" dirty="0"/>
            </a:br>
            <a:endParaRPr lang="en-NL" dirty="0"/>
          </a:p>
        </p:txBody>
      </p:sp>
      <p:sp>
        <p:nvSpPr>
          <p:cNvPr id="20" name="Text Placeholder 19">
            <a:extLst>
              <a:ext uri="{FF2B5EF4-FFF2-40B4-BE49-F238E27FC236}">
                <a16:creationId xmlns:a16="http://schemas.microsoft.com/office/drawing/2014/main" id="{80BEE327-6808-3F42-8102-8416B1C6009A}"/>
              </a:ext>
            </a:extLst>
          </p:cNvPr>
          <p:cNvSpPr>
            <a:spLocks noGrp="1"/>
          </p:cNvSpPr>
          <p:nvPr>
            <p:ph type="body" sz="quarter" idx="13" hasCustomPrompt="1"/>
          </p:nvPr>
        </p:nvSpPr>
        <p:spPr>
          <a:xfrm>
            <a:off x="12304938" y="5369256"/>
            <a:ext cx="9512300" cy="6246704"/>
          </a:xfrm>
          <a:prstGeom prst="rect">
            <a:avLst/>
          </a:prstGeom>
        </p:spPr>
        <p:txBody>
          <a:bodyPr/>
          <a:lstStyle>
            <a:lvl1pPr marL="0" indent="0">
              <a:lnSpc>
                <a:spcPts val="6500"/>
              </a:lnSpc>
              <a:spcBef>
                <a:spcPts val="0"/>
              </a:spcBef>
              <a:buNone/>
              <a:defRPr sz="4000" b="0" i="0">
                <a:latin typeface="Univers Light" panose="020B0503020202020204" pitchFamily="34" charset="0"/>
              </a:defRPr>
            </a:lvl1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br>
              <a:rPr lang="en-GB" dirty="0"/>
            </a:br>
            <a:r>
              <a:rPr lang="en-GB" dirty="0"/>
              <a:t>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a:t>
            </a:r>
          </a:p>
        </p:txBody>
      </p:sp>
    </p:spTree>
    <p:extLst>
      <p:ext uri="{BB962C8B-B14F-4D97-AF65-F5344CB8AC3E}">
        <p14:creationId xmlns:p14="http://schemas.microsoft.com/office/powerpoint/2010/main" val="3437632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ekst + beeld vri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A7DCED36-2568-C548-BCDF-BDCD1C520A7D}"/>
              </a:ext>
            </a:extLst>
          </p:cNvPr>
          <p:cNvSpPr>
            <a:spLocks noGrp="1"/>
          </p:cNvSpPr>
          <p:nvPr>
            <p:ph type="body" sz="quarter" idx="10" hasCustomPrompt="1"/>
          </p:nvPr>
        </p:nvSpPr>
        <p:spPr>
          <a:xfrm>
            <a:off x="12304938" y="2437645"/>
            <a:ext cx="9512300" cy="2211388"/>
          </a:xfrm>
          <a:prstGeom prst="rect">
            <a:avLst/>
          </a:prstGeom>
        </p:spPr>
        <p:txBody>
          <a:bodyPr anchor="b"/>
          <a:lstStyle>
            <a:lvl1pPr marL="0" indent="0">
              <a:buNone/>
              <a:defRPr sz="6800" b="1" i="0">
                <a:solidFill>
                  <a:srgbClr val="00578A"/>
                </a:solidFill>
                <a:latin typeface="Source Sans Pro" panose="020B0503030403020204" pitchFamily="34" charset="0"/>
              </a:defRPr>
            </a:lvl1pPr>
          </a:lstStyle>
          <a:p>
            <a:pPr lvl="0"/>
            <a:r>
              <a:rPr lang="en-GB" dirty="0" err="1"/>
              <a:t>Dit</a:t>
            </a:r>
            <a:r>
              <a:rPr lang="en-GB" dirty="0"/>
              <a:t> is de </a:t>
            </a:r>
            <a:r>
              <a:rPr lang="en-GB" dirty="0" err="1"/>
              <a:t>titel</a:t>
            </a:r>
            <a:r>
              <a:rPr lang="en-GB" dirty="0"/>
              <a:t> van deze slide</a:t>
            </a:r>
          </a:p>
        </p:txBody>
      </p:sp>
      <p:sp>
        <p:nvSpPr>
          <p:cNvPr id="16" name="Picture Placeholder 15">
            <a:extLst>
              <a:ext uri="{FF2B5EF4-FFF2-40B4-BE49-F238E27FC236}">
                <a16:creationId xmlns:a16="http://schemas.microsoft.com/office/drawing/2014/main" id="{CA32E6A4-2AFB-CB44-97A3-800AE08F6329}"/>
              </a:ext>
            </a:extLst>
          </p:cNvPr>
          <p:cNvSpPr>
            <a:spLocks noGrp="1"/>
          </p:cNvSpPr>
          <p:nvPr>
            <p:ph type="pic" sz="quarter" idx="12" hasCustomPrompt="1"/>
          </p:nvPr>
        </p:nvSpPr>
        <p:spPr>
          <a:xfrm>
            <a:off x="2360613" y="2535460"/>
            <a:ext cx="9078912" cy="9080500"/>
          </a:xfrm>
          <a:prstGeom prst="rect">
            <a:avLst/>
          </a:prstGeom>
          <a:noFill/>
        </p:spPr>
        <p:txBody>
          <a:bodyPr anchor="ctr"/>
          <a:lstStyle>
            <a:lvl1pPr marL="19050" indent="0" algn="ctr">
              <a:lnSpc>
                <a:spcPts val="4000"/>
              </a:lnSpc>
              <a:spcBef>
                <a:spcPts val="0"/>
              </a:spcBef>
              <a:buFont typeface="+mj-lt"/>
              <a:buNone/>
              <a:tabLst/>
              <a:defRPr sz="2800" b="0" i="0">
                <a:latin typeface="Univers Light" panose="020B0503020202020204" pitchFamily="34" charset="0"/>
              </a:defRPr>
            </a:lvl1pPr>
          </a:lstStyle>
          <a:p>
            <a:r>
              <a:rPr lang="en-NL" dirty="0"/>
              <a:t>1. Klik op het icoon en plaats hier een afbeelding</a:t>
            </a:r>
            <a:br>
              <a:rPr lang="en-NL"/>
            </a:br>
            <a:r>
              <a:rPr lang="nl-NL" dirty="0"/>
              <a:t>of </a:t>
            </a:r>
            <a:r>
              <a:rPr lang="en-NL"/>
              <a:t>een </a:t>
            </a:r>
            <a:r>
              <a:rPr lang="en-NL" dirty="0"/>
              <a:t>tabel.</a:t>
            </a:r>
            <a:br>
              <a:rPr lang="en-NL" dirty="0"/>
            </a:br>
            <a:r>
              <a:rPr lang="en-NL" dirty="0"/>
              <a:t>2. Gebruik Picture Format &gt; Crop om formaat</a:t>
            </a:r>
            <a:br>
              <a:rPr lang="en-NL" dirty="0"/>
            </a:br>
            <a:r>
              <a:rPr lang="en-NL" dirty="0"/>
              <a:t>en positie te bewerken</a:t>
            </a:r>
            <a:br>
              <a:rPr lang="en-NL" dirty="0"/>
            </a:br>
            <a:br>
              <a:rPr lang="en-NL" dirty="0"/>
            </a:br>
            <a:br>
              <a:rPr lang="en-NL" dirty="0"/>
            </a:br>
            <a:br>
              <a:rPr lang="en-NL" dirty="0"/>
            </a:br>
            <a:br>
              <a:rPr lang="en-NL" dirty="0"/>
            </a:br>
            <a:br>
              <a:rPr lang="en-NL" dirty="0"/>
            </a:br>
            <a:br>
              <a:rPr lang="en-NL" dirty="0"/>
            </a:br>
            <a:endParaRPr lang="en-NL" dirty="0"/>
          </a:p>
        </p:txBody>
      </p:sp>
      <p:sp>
        <p:nvSpPr>
          <p:cNvPr id="20" name="Text Placeholder 19">
            <a:extLst>
              <a:ext uri="{FF2B5EF4-FFF2-40B4-BE49-F238E27FC236}">
                <a16:creationId xmlns:a16="http://schemas.microsoft.com/office/drawing/2014/main" id="{80BEE327-6808-3F42-8102-8416B1C6009A}"/>
              </a:ext>
            </a:extLst>
          </p:cNvPr>
          <p:cNvSpPr>
            <a:spLocks noGrp="1"/>
          </p:cNvSpPr>
          <p:nvPr>
            <p:ph type="body" sz="quarter" idx="13" hasCustomPrompt="1"/>
          </p:nvPr>
        </p:nvSpPr>
        <p:spPr>
          <a:xfrm>
            <a:off x="12304938" y="5369256"/>
            <a:ext cx="9512300" cy="6246704"/>
          </a:xfrm>
          <a:prstGeom prst="rect">
            <a:avLst/>
          </a:prstGeom>
        </p:spPr>
        <p:txBody>
          <a:bodyPr/>
          <a:lstStyle>
            <a:lvl1pPr marL="0" indent="0">
              <a:lnSpc>
                <a:spcPts val="6500"/>
              </a:lnSpc>
              <a:spcBef>
                <a:spcPts val="0"/>
              </a:spcBef>
              <a:buNone/>
              <a:defRPr sz="4000" b="0" i="0">
                <a:latin typeface="Univers Light" panose="020B0503020202020204" pitchFamily="34" charset="0"/>
              </a:defRPr>
            </a:lvl1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br>
              <a:rPr lang="en-GB" dirty="0"/>
            </a:br>
            <a:r>
              <a:rPr lang="en-GB" dirty="0"/>
              <a:t>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a:t>
            </a:r>
          </a:p>
        </p:txBody>
      </p:sp>
    </p:spTree>
    <p:extLst>
      <p:ext uri="{BB962C8B-B14F-4D97-AF65-F5344CB8AC3E}">
        <p14:creationId xmlns:p14="http://schemas.microsoft.com/office/powerpoint/2010/main" val="3990201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ekst + beeld vri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A7DCED36-2568-C548-BCDF-BDCD1C520A7D}"/>
              </a:ext>
            </a:extLst>
          </p:cNvPr>
          <p:cNvSpPr>
            <a:spLocks noGrp="1"/>
          </p:cNvSpPr>
          <p:nvPr>
            <p:ph type="body" sz="quarter" idx="10" hasCustomPrompt="1"/>
          </p:nvPr>
        </p:nvSpPr>
        <p:spPr>
          <a:xfrm>
            <a:off x="12304938" y="2481189"/>
            <a:ext cx="9512300" cy="2211388"/>
          </a:xfrm>
          <a:prstGeom prst="rect">
            <a:avLst/>
          </a:prstGeom>
        </p:spPr>
        <p:txBody>
          <a:bodyPr anchor="b"/>
          <a:lstStyle>
            <a:lvl1pPr marL="0" indent="0">
              <a:buNone/>
              <a:defRPr sz="6800" b="1" i="0">
                <a:solidFill>
                  <a:srgbClr val="00578A"/>
                </a:solidFill>
                <a:latin typeface="Source Sans Pro" panose="020B0503030403020204" pitchFamily="34" charset="0"/>
              </a:defRPr>
            </a:lvl1pPr>
          </a:lstStyle>
          <a:p>
            <a:pPr lvl="0"/>
            <a:r>
              <a:rPr lang="en-GB" dirty="0" err="1"/>
              <a:t>Dit</a:t>
            </a:r>
            <a:r>
              <a:rPr lang="en-GB" dirty="0"/>
              <a:t> is de </a:t>
            </a:r>
            <a:r>
              <a:rPr lang="en-GB" dirty="0" err="1"/>
              <a:t>titel</a:t>
            </a:r>
            <a:r>
              <a:rPr lang="en-GB" dirty="0"/>
              <a:t> van deze slide</a:t>
            </a:r>
          </a:p>
        </p:txBody>
      </p:sp>
      <p:sp>
        <p:nvSpPr>
          <p:cNvPr id="16" name="Picture Placeholder 15">
            <a:extLst>
              <a:ext uri="{FF2B5EF4-FFF2-40B4-BE49-F238E27FC236}">
                <a16:creationId xmlns:a16="http://schemas.microsoft.com/office/drawing/2014/main" id="{CA32E6A4-2AFB-CB44-97A3-800AE08F6329}"/>
              </a:ext>
            </a:extLst>
          </p:cNvPr>
          <p:cNvSpPr>
            <a:spLocks noGrp="1"/>
          </p:cNvSpPr>
          <p:nvPr>
            <p:ph type="pic" sz="quarter" idx="12" hasCustomPrompt="1"/>
          </p:nvPr>
        </p:nvSpPr>
        <p:spPr>
          <a:xfrm>
            <a:off x="2360613" y="2579004"/>
            <a:ext cx="9078912" cy="9080500"/>
          </a:xfrm>
          <a:prstGeom prst="rect">
            <a:avLst/>
          </a:prstGeom>
          <a:noFill/>
        </p:spPr>
        <p:txBody>
          <a:bodyPr anchor="ctr"/>
          <a:lstStyle>
            <a:lvl1pPr marL="19050" indent="0" algn="ctr">
              <a:lnSpc>
                <a:spcPts val="4000"/>
              </a:lnSpc>
              <a:spcBef>
                <a:spcPts val="0"/>
              </a:spcBef>
              <a:buFont typeface="+mj-lt"/>
              <a:buNone/>
              <a:tabLst/>
              <a:defRPr sz="2800" b="0" i="0">
                <a:latin typeface="Univers Light" panose="020B0503020202020204" pitchFamily="34" charset="0"/>
              </a:defRPr>
            </a:lvl1pPr>
          </a:lstStyle>
          <a:p>
            <a:r>
              <a:rPr lang="en-NL" dirty="0"/>
              <a:t>1. Klik op het icoon en plaats hier een afbeelding</a:t>
            </a:r>
            <a:br>
              <a:rPr lang="en-NL"/>
            </a:br>
            <a:r>
              <a:rPr lang="nl-NL" dirty="0"/>
              <a:t>of </a:t>
            </a:r>
            <a:r>
              <a:rPr lang="en-NL"/>
              <a:t>een </a:t>
            </a:r>
            <a:r>
              <a:rPr lang="en-NL" dirty="0"/>
              <a:t>tabel.</a:t>
            </a:r>
            <a:br>
              <a:rPr lang="en-NL" dirty="0"/>
            </a:br>
            <a:r>
              <a:rPr lang="en-NL" dirty="0"/>
              <a:t>2. Gebruik Picture Format &gt; Crop om formaat</a:t>
            </a:r>
            <a:br>
              <a:rPr lang="en-NL" dirty="0"/>
            </a:br>
            <a:r>
              <a:rPr lang="en-NL" dirty="0"/>
              <a:t>en positie te bewerken</a:t>
            </a:r>
            <a:br>
              <a:rPr lang="en-NL" dirty="0"/>
            </a:br>
            <a:br>
              <a:rPr lang="en-NL" dirty="0"/>
            </a:br>
            <a:br>
              <a:rPr lang="en-NL" dirty="0"/>
            </a:br>
            <a:br>
              <a:rPr lang="en-NL" dirty="0"/>
            </a:br>
            <a:br>
              <a:rPr lang="en-NL" dirty="0"/>
            </a:br>
            <a:br>
              <a:rPr lang="en-NL" dirty="0"/>
            </a:br>
            <a:br>
              <a:rPr lang="en-NL" dirty="0"/>
            </a:br>
            <a:endParaRPr lang="en-NL" dirty="0"/>
          </a:p>
        </p:txBody>
      </p:sp>
      <p:sp>
        <p:nvSpPr>
          <p:cNvPr id="20" name="Text Placeholder 19">
            <a:extLst>
              <a:ext uri="{FF2B5EF4-FFF2-40B4-BE49-F238E27FC236}">
                <a16:creationId xmlns:a16="http://schemas.microsoft.com/office/drawing/2014/main" id="{80BEE327-6808-3F42-8102-8416B1C6009A}"/>
              </a:ext>
            </a:extLst>
          </p:cNvPr>
          <p:cNvSpPr>
            <a:spLocks noGrp="1"/>
          </p:cNvSpPr>
          <p:nvPr>
            <p:ph type="body" sz="quarter" idx="13" hasCustomPrompt="1"/>
          </p:nvPr>
        </p:nvSpPr>
        <p:spPr>
          <a:xfrm>
            <a:off x="12304938" y="5412800"/>
            <a:ext cx="9512300" cy="6246704"/>
          </a:xfrm>
          <a:prstGeom prst="rect">
            <a:avLst/>
          </a:prstGeom>
        </p:spPr>
        <p:txBody>
          <a:bodyPr/>
          <a:lstStyle>
            <a:lvl1pPr marL="0" indent="0">
              <a:lnSpc>
                <a:spcPts val="6500"/>
              </a:lnSpc>
              <a:spcBef>
                <a:spcPts val="0"/>
              </a:spcBef>
              <a:buNone/>
              <a:defRPr sz="4000" b="0" i="0">
                <a:latin typeface="Univers Light" panose="020B0503020202020204" pitchFamily="34" charset="0"/>
              </a:defRPr>
            </a:lvl1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br>
              <a:rPr lang="en-GB" dirty="0"/>
            </a:br>
            <a:r>
              <a:rPr lang="en-GB" dirty="0"/>
              <a:t>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a:t>
            </a:r>
          </a:p>
        </p:txBody>
      </p:sp>
    </p:spTree>
    <p:extLst>
      <p:ext uri="{BB962C8B-B14F-4D97-AF65-F5344CB8AC3E}">
        <p14:creationId xmlns:p14="http://schemas.microsoft.com/office/powerpoint/2010/main" val="3981790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ekst + beeld vrij">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A7DCED36-2568-C548-BCDF-BDCD1C520A7D}"/>
              </a:ext>
            </a:extLst>
          </p:cNvPr>
          <p:cNvSpPr>
            <a:spLocks noGrp="1"/>
          </p:cNvSpPr>
          <p:nvPr>
            <p:ph type="body" sz="quarter" idx="10" hasCustomPrompt="1"/>
          </p:nvPr>
        </p:nvSpPr>
        <p:spPr>
          <a:xfrm>
            <a:off x="12304938" y="2481189"/>
            <a:ext cx="9512300" cy="2211388"/>
          </a:xfrm>
          <a:prstGeom prst="rect">
            <a:avLst/>
          </a:prstGeom>
        </p:spPr>
        <p:txBody>
          <a:bodyPr anchor="b"/>
          <a:lstStyle>
            <a:lvl1pPr marL="0" indent="0">
              <a:buNone/>
              <a:defRPr sz="6800" b="1" i="0">
                <a:solidFill>
                  <a:srgbClr val="00578A"/>
                </a:solidFill>
                <a:latin typeface="Source Sans Pro" panose="020B0503030403020204" pitchFamily="34" charset="0"/>
              </a:defRPr>
            </a:lvl1pPr>
          </a:lstStyle>
          <a:p>
            <a:pPr lvl="0"/>
            <a:r>
              <a:rPr lang="en-GB" dirty="0" err="1"/>
              <a:t>Dit</a:t>
            </a:r>
            <a:r>
              <a:rPr lang="en-GB" dirty="0"/>
              <a:t> is de </a:t>
            </a:r>
            <a:r>
              <a:rPr lang="en-GB" dirty="0" err="1"/>
              <a:t>titel</a:t>
            </a:r>
            <a:r>
              <a:rPr lang="en-GB" dirty="0"/>
              <a:t> van deze slide</a:t>
            </a:r>
          </a:p>
        </p:txBody>
      </p:sp>
      <p:sp>
        <p:nvSpPr>
          <p:cNvPr id="16" name="Picture Placeholder 15">
            <a:extLst>
              <a:ext uri="{FF2B5EF4-FFF2-40B4-BE49-F238E27FC236}">
                <a16:creationId xmlns:a16="http://schemas.microsoft.com/office/drawing/2014/main" id="{CA32E6A4-2AFB-CB44-97A3-800AE08F6329}"/>
              </a:ext>
            </a:extLst>
          </p:cNvPr>
          <p:cNvSpPr>
            <a:spLocks noGrp="1"/>
          </p:cNvSpPr>
          <p:nvPr>
            <p:ph type="pic" sz="quarter" idx="12" hasCustomPrompt="1"/>
          </p:nvPr>
        </p:nvSpPr>
        <p:spPr>
          <a:xfrm>
            <a:off x="2360613" y="2579004"/>
            <a:ext cx="9078912" cy="9080500"/>
          </a:xfrm>
          <a:prstGeom prst="rect">
            <a:avLst/>
          </a:prstGeom>
          <a:noFill/>
        </p:spPr>
        <p:txBody>
          <a:bodyPr anchor="ctr"/>
          <a:lstStyle>
            <a:lvl1pPr marL="19050" indent="0" algn="ctr">
              <a:lnSpc>
                <a:spcPts val="4000"/>
              </a:lnSpc>
              <a:spcBef>
                <a:spcPts val="0"/>
              </a:spcBef>
              <a:buFont typeface="+mj-lt"/>
              <a:buNone/>
              <a:tabLst/>
              <a:defRPr sz="2800" b="0" i="0">
                <a:latin typeface="Univers Light" panose="020B0503020202020204" pitchFamily="34" charset="0"/>
              </a:defRPr>
            </a:lvl1pPr>
          </a:lstStyle>
          <a:p>
            <a:r>
              <a:rPr lang="en-NL" dirty="0"/>
              <a:t>1. Klik op het icoon en plaats hier een afbeelding</a:t>
            </a:r>
            <a:br>
              <a:rPr lang="en-NL"/>
            </a:br>
            <a:r>
              <a:rPr lang="nl-NL" dirty="0"/>
              <a:t>of </a:t>
            </a:r>
            <a:r>
              <a:rPr lang="en-NL"/>
              <a:t>een </a:t>
            </a:r>
            <a:r>
              <a:rPr lang="en-NL" dirty="0"/>
              <a:t>tabel.</a:t>
            </a:r>
            <a:br>
              <a:rPr lang="en-NL" dirty="0"/>
            </a:br>
            <a:r>
              <a:rPr lang="en-NL" dirty="0"/>
              <a:t>2. Gebruik Picture Format &gt; Crop om formaat</a:t>
            </a:r>
            <a:br>
              <a:rPr lang="en-NL" dirty="0"/>
            </a:br>
            <a:r>
              <a:rPr lang="en-NL" dirty="0"/>
              <a:t>en positie te bewerken</a:t>
            </a:r>
            <a:br>
              <a:rPr lang="en-NL" dirty="0"/>
            </a:br>
            <a:br>
              <a:rPr lang="en-NL" dirty="0"/>
            </a:br>
            <a:br>
              <a:rPr lang="en-NL" dirty="0"/>
            </a:br>
            <a:br>
              <a:rPr lang="en-NL" dirty="0"/>
            </a:br>
            <a:br>
              <a:rPr lang="en-NL" dirty="0"/>
            </a:br>
            <a:br>
              <a:rPr lang="en-NL" dirty="0"/>
            </a:br>
            <a:br>
              <a:rPr lang="en-NL" dirty="0"/>
            </a:br>
            <a:endParaRPr lang="en-NL" dirty="0"/>
          </a:p>
        </p:txBody>
      </p:sp>
      <p:sp>
        <p:nvSpPr>
          <p:cNvPr id="20" name="Text Placeholder 19">
            <a:extLst>
              <a:ext uri="{FF2B5EF4-FFF2-40B4-BE49-F238E27FC236}">
                <a16:creationId xmlns:a16="http://schemas.microsoft.com/office/drawing/2014/main" id="{80BEE327-6808-3F42-8102-8416B1C6009A}"/>
              </a:ext>
            </a:extLst>
          </p:cNvPr>
          <p:cNvSpPr>
            <a:spLocks noGrp="1"/>
          </p:cNvSpPr>
          <p:nvPr>
            <p:ph type="body" sz="quarter" idx="13" hasCustomPrompt="1"/>
          </p:nvPr>
        </p:nvSpPr>
        <p:spPr>
          <a:xfrm>
            <a:off x="12304938" y="5412800"/>
            <a:ext cx="9512300" cy="6246704"/>
          </a:xfrm>
          <a:prstGeom prst="rect">
            <a:avLst/>
          </a:prstGeom>
        </p:spPr>
        <p:txBody>
          <a:bodyPr/>
          <a:lstStyle>
            <a:lvl1pPr marL="0" indent="0">
              <a:lnSpc>
                <a:spcPts val="6500"/>
              </a:lnSpc>
              <a:spcBef>
                <a:spcPts val="0"/>
              </a:spcBef>
              <a:buNone/>
              <a:defRPr sz="4000" b="0" i="0">
                <a:latin typeface="Univers Light" panose="020B0503020202020204" pitchFamily="34" charset="0"/>
              </a:defRPr>
            </a:lvl1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br>
              <a:rPr lang="en-GB" dirty="0"/>
            </a:br>
            <a:r>
              <a:rPr lang="en-GB" dirty="0"/>
              <a:t>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a:t>
            </a:r>
          </a:p>
        </p:txBody>
      </p:sp>
    </p:spTree>
    <p:extLst>
      <p:ext uri="{BB962C8B-B14F-4D97-AF65-F5344CB8AC3E}">
        <p14:creationId xmlns:p14="http://schemas.microsoft.com/office/powerpoint/2010/main" val="350994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1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31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05AD97-F299-6643-AEB4-6AC96417B9C6}"/>
              </a:ext>
            </a:extLst>
          </p:cNvPr>
          <p:cNvSpPr>
            <a:spLocks noGrp="1"/>
          </p:cNvSpPr>
          <p:nvPr>
            <p:ph type="title" hasCustomPrompt="1"/>
          </p:nvPr>
        </p:nvSpPr>
        <p:spPr>
          <a:xfrm>
            <a:off x="1676399" y="5001419"/>
            <a:ext cx="21029613" cy="3713162"/>
          </a:xfrm>
          <a:prstGeom prst="rect">
            <a:avLst/>
          </a:prstGeom>
        </p:spPr>
        <p:txBody>
          <a:bodyPr anchor="ctr"/>
          <a:lstStyle>
            <a:lvl1pPr algn="ctr">
              <a:lnSpc>
                <a:spcPts val="10000"/>
              </a:lnSpc>
              <a:defRPr sz="9600" b="1" i="0">
                <a:solidFill>
                  <a:schemeClr val="bg1"/>
                </a:solidFill>
                <a:latin typeface="Source Sans Pro" panose="020B0503030403020204" pitchFamily="34" charset="0"/>
              </a:defRPr>
            </a:lvl1pPr>
          </a:lstStyle>
          <a:p>
            <a:r>
              <a:rPr lang="en-GB" dirty="0" err="1"/>
              <a:t>Dit</a:t>
            </a:r>
            <a:r>
              <a:rPr lang="en-GB" dirty="0"/>
              <a:t> is de </a:t>
            </a:r>
            <a:r>
              <a:rPr lang="en-GB" dirty="0" err="1"/>
              <a:t>titel</a:t>
            </a:r>
            <a:r>
              <a:rPr lang="en-GB" dirty="0"/>
              <a:t> van</a:t>
            </a:r>
            <a:br>
              <a:rPr lang="en-GB" dirty="0"/>
            </a:br>
            <a:r>
              <a:rPr lang="en-GB" dirty="0"/>
              <a:t>de </a:t>
            </a:r>
            <a:r>
              <a:rPr lang="en-GB" dirty="0" err="1"/>
              <a:t>presentatie</a:t>
            </a:r>
            <a:endParaRPr lang="en-NL" dirty="0"/>
          </a:p>
        </p:txBody>
      </p:sp>
    </p:spTree>
    <p:extLst>
      <p:ext uri="{BB962C8B-B14F-4D97-AF65-F5344CB8AC3E}">
        <p14:creationId xmlns:p14="http://schemas.microsoft.com/office/powerpoint/2010/main" val="420941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05AD97-F299-6643-AEB4-6AC96417B9C6}"/>
              </a:ext>
            </a:extLst>
          </p:cNvPr>
          <p:cNvSpPr>
            <a:spLocks noGrp="1"/>
          </p:cNvSpPr>
          <p:nvPr>
            <p:ph type="title" hasCustomPrompt="1"/>
          </p:nvPr>
        </p:nvSpPr>
        <p:spPr>
          <a:xfrm>
            <a:off x="1676399" y="5001419"/>
            <a:ext cx="21029613" cy="3713162"/>
          </a:xfrm>
          <a:prstGeom prst="rect">
            <a:avLst/>
          </a:prstGeom>
        </p:spPr>
        <p:txBody>
          <a:bodyPr anchor="ctr"/>
          <a:lstStyle>
            <a:lvl1pPr algn="ctr">
              <a:lnSpc>
                <a:spcPts val="10000"/>
              </a:lnSpc>
              <a:defRPr sz="9600" b="1" i="0">
                <a:solidFill>
                  <a:schemeClr val="bg1"/>
                </a:solidFill>
                <a:latin typeface="Source Sans Pro" panose="020B0503030403020204" pitchFamily="34" charset="0"/>
              </a:defRPr>
            </a:lvl1pPr>
          </a:lstStyle>
          <a:p>
            <a:r>
              <a:rPr lang="en-GB" dirty="0" err="1"/>
              <a:t>Dit</a:t>
            </a:r>
            <a:r>
              <a:rPr lang="en-GB" dirty="0"/>
              <a:t> is de </a:t>
            </a:r>
            <a:r>
              <a:rPr lang="en-GB" dirty="0" err="1"/>
              <a:t>titel</a:t>
            </a:r>
            <a:r>
              <a:rPr lang="en-GB" dirty="0"/>
              <a:t> van</a:t>
            </a:r>
            <a:br>
              <a:rPr lang="en-GB" dirty="0"/>
            </a:br>
            <a:r>
              <a:rPr lang="en-GB" dirty="0"/>
              <a:t>de </a:t>
            </a:r>
            <a:r>
              <a:rPr lang="en-GB" dirty="0" err="1"/>
              <a:t>presentatie</a:t>
            </a:r>
            <a:endParaRPr lang="en-NL" dirty="0"/>
          </a:p>
        </p:txBody>
      </p:sp>
    </p:spTree>
    <p:extLst>
      <p:ext uri="{BB962C8B-B14F-4D97-AF65-F5344CB8AC3E}">
        <p14:creationId xmlns:p14="http://schemas.microsoft.com/office/powerpoint/2010/main" val="157456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35C6-8E72-D54F-B11F-4A24E1190F48}"/>
              </a:ext>
            </a:extLst>
          </p:cNvPr>
          <p:cNvSpPr>
            <a:spLocks noGrp="1"/>
          </p:cNvSpPr>
          <p:nvPr>
            <p:ph type="title" hasCustomPrompt="1"/>
          </p:nvPr>
        </p:nvSpPr>
        <p:spPr>
          <a:xfrm>
            <a:off x="1951452" y="2459417"/>
            <a:ext cx="19800981" cy="1161218"/>
          </a:xfrm>
          <a:prstGeom prst="rect">
            <a:avLst/>
          </a:prstGeom>
        </p:spPr>
        <p:txBody>
          <a:bodyPr/>
          <a:lstStyle>
            <a:lvl1pPr>
              <a:defRPr sz="6800" b="1" i="0">
                <a:solidFill>
                  <a:srgbClr val="00578A"/>
                </a:solidFill>
                <a:latin typeface="Source Sans Pro" panose="020B0503030403020204" pitchFamily="34" charset="0"/>
              </a:defRPr>
            </a:lvl1pPr>
          </a:lstStyle>
          <a:p>
            <a:r>
              <a:rPr lang="en-GB" dirty="0" err="1"/>
              <a:t>Dit</a:t>
            </a:r>
            <a:r>
              <a:rPr lang="en-GB" dirty="0"/>
              <a:t> is de </a:t>
            </a:r>
            <a:r>
              <a:rPr lang="en-GB" dirty="0" err="1"/>
              <a:t>titel</a:t>
            </a:r>
            <a:r>
              <a:rPr lang="en-GB" dirty="0"/>
              <a:t> van deze slide</a:t>
            </a:r>
            <a:endParaRPr lang="en-NL" dirty="0"/>
          </a:p>
        </p:txBody>
      </p:sp>
      <p:sp>
        <p:nvSpPr>
          <p:cNvPr id="10" name="Text Placeholder 8">
            <a:extLst>
              <a:ext uri="{FF2B5EF4-FFF2-40B4-BE49-F238E27FC236}">
                <a16:creationId xmlns:a16="http://schemas.microsoft.com/office/drawing/2014/main" id="{7F549742-8C96-0A42-B1E9-F08961DB4521}"/>
              </a:ext>
            </a:extLst>
          </p:cNvPr>
          <p:cNvSpPr>
            <a:spLocks noGrp="1"/>
          </p:cNvSpPr>
          <p:nvPr>
            <p:ph type="body" sz="quarter" idx="11" hasCustomPrompt="1"/>
          </p:nvPr>
        </p:nvSpPr>
        <p:spPr>
          <a:xfrm>
            <a:off x="1951188" y="4088467"/>
            <a:ext cx="19803026" cy="7293935"/>
          </a:xfrm>
          <a:prstGeom prst="rect">
            <a:avLst/>
          </a:prstGeom>
        </p:spPr>
        <p:txBody>
          <a:bodyPr anchor="t"/>
          <a:lstStyle>
            <a:lvl1pPr marL="0" indent="0">
              <a:lnSpc>
                <a:spcPts val="6500"/>
              </a:lnSpc>
              <a:buFontTx/>
              <a:buNone/>
              <a:defRPr sz="4000" b="0" i="0">
                <a:solidFill>
                  <a:schemeClr val="tx1"/>
                </a:solidFill>
                <a:latin typeface="Univers Light" panose="020B0503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 </a:t>
            </a:r>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p>
          <a:p>
            <a:pPr lvl="0"/>
            <a:endParaRPr lang="en-GB" dirty="0" err="1"/>
          </a:p>
        </p:txBody>
      </p:sp>
    </p:spTree>
    <p:extLst>
      <p:ext uri="{BB962C8B-B14F-4D97-AF65-F5344CB8AC3E}">
        <p14:creationId xmlns:p14="http://schemas.microsoft.com/office/powerpoint/2010/main" val="149933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35C6-8E72-D54F-B11F-4A24E1190F48}"/>
              </a:ext>
            </a:extLst>
          </p:cNvPr>
          <p:cNvSpPr>
            <a:spLocks noGrp="1"/>
          </p:cNvSpPr>
          <p:nvPr>
            <p:ph type="title" hasCustomPrompt="1"/>
          </p:nvPr>
        </p:nvSpPr>
        <p:spPr>
          <a:xfrm>
            <a:off x="1951452" y="2481190"/>
            <a:ext cx="19800981" cy="1161218"/>
          </a:xfrm>
          <a:prstGeom prst="rect">
            <a:avLst/>
          </a:prstGeom>
        </p:spPr>
        <p:txBody>
          <a:bodyPr/>
          <a:lstStyle>
            <a:lvl1pPr>
              <a:defRPr sz="6800" b="1" i="0">
                <a:solidFill>
                  <a:srgbClr val="00578A"/>
                </a:solidFill>
                <a:latin typeface="Source Sans Pro" panose="020B0503030403020204" pitchFamily="34" charset="0"/>
              </a:defRPr>
            </a:lvl1pPr>
          </a:lstStyle>
          <a:p>
            <a:r>
              <a:rPr lang="en-GB" dirty="0" err="1"/>
              <a:t>Dit</a:t>
            </a:r>
            <a:r>
              <a:rPr lang="en-GB" dirty="0"/>
              <a:t> is de </a:t>
            </a:r>
            <a:r>
              <a:rPr lang="en-GB" dirty="0" err="1"/>
              <a:t>titel</a:t>
            </a:r>
            <a:r>
              <a:rPr lang="en-GB" dirty="0"/>
              <a:t> van deze slide</a:t>
            </a:r>
            <a:endParaRPr lang="en-NL" dirty="0"/>
          </a:p>
        </p:txBody>
      </p:sp>
      <p:sp>
        <p:nvSpPr>
          <p:cNvPr id="10" name="Text Placeholder 8">
            <a:extLst>
              <a:ext uri="{FF2B5EF4-FFF2-40B4-BE49-F238E27FC236}">
                <a16:creationId xmlns:a16="http://schemas.microsoft.com/office/drawing/2014/main" id="{7F549742-8C96-0A42-B1E9-F08961DB4521}"/>
              </a:ext>
            </a:extLst>
          </p:cNvPr>
          <p:cNvSpPr>
            <a:spLocks noGrp="1"/>
          </p:cNvSpPr>
          <p:nvPr>
            <p:ph type="body" sz="quarter" idx="11" hasCustomPrompt="1"/>
          </p:nvPr>
        </p:nvSpPr>
        <p:spPr>
          <a:xfrm>
            <a:off x="1951188" y="4110240"/>
            <a:ext cx="19803026" cy="7293935"/>
          </a:xfrm>
          <a:prstGeom prst="rect">
            <a:avLst/>
          </a:prstGeom>
        </p:spPr>
        <p:txBody>
          <a:bodyPr anchor="t"/>
          <a:lstStyle>
            <a:lvl1pPr marL="0" indent="0">
              <a:lnSpc>
                <a:spcPts val="6500"/>
              </a:lnSpc>
              <a:buFontTx/>
              <a:buNone/>
              <a:defRPr sz="4000" b="0" i="0">
                <a:solidFill>
                  <a:schemeClr val="tx1"/>
                </a:solidFill>
                <a:latin typeface="Univers Light" panose="020B0503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 </a:t>
            </a:r>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p>
          <a:p>
            <a:pPr lvl="0"/>
            <a:endParaRPr lang="en-GB" dirty="0" err="1"/>
          </a:p>
        </p:txBody>
      </p:sp>
    </p:spTree>
    <p:extLst>
      <p:ext uri="{BB962C8B-B14F-4D97-AF65-F5344CB8AC3E}">
        <p14:creationId xmlns:p14="http://schemas.microsoft.com/office/powerpoint/2010/main" val="99413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35C6-8E72-D54F-B11F-4A24E1190F48}"/>
              </a:ext>
            </a:extLst>
          </p:cNvPr>
          <p:cNvSpPr>
            <a:spLocks noGrp="1"/>
          </p:cNvSpPr>
          <p:nvPr>
            <p:ph type="title" hasCustomPrompt="1"/>
          </p:nvPr>
        </p:nvSpPr>
        <p:spPr>
          <a:xfrm>
            <a:off x="1951452" y="2481190"/>
            <a:ext cx="19800981" cy="1161218"/>
          </a:xfrm>
          <a:prstGeom prst="rect">
            <a:avLst/>
          </a:prstGeom>
        </p:spPr>
        <p:txBody>
          <a:bodyPr/>
          <a:lstStyle>
            <a:lvl1pPr>
              <a:defRPr sz="6800" b="1" i="0">
                <a:solidFill>
                  <a:srgbClr val="00578A"/>
                </a:solidFill>
                <a:latin typeface="Source Sans Pro" panose="020B0503030403020204" pitchFamily="34" charset="0"/>
              </a:defRPr>
            </a:lvl1pPr>
          </a:lstStyle>
          <a:p>
            <a:r>
              <a:rPr lang="en-GB" dirty="0" err="1"/>
              <a:t>Dit</a:t>
            </a:r>
            <a:r>
              <a:rPr lang="en-GB" dirty="0"/>
              <a:t> is de </a:t>
            </a:r>
            <a:r>
              <a:rPr lang="en-GB" dirty="0" err="1"/>
              <a:t>titel</a:t>
            </a:r>
            <a:r>
              <a:rPr lang="en-GB" dirty="0"/>
              <a:t> van deze slide</a:t>
            </a:r>
            <a:endParaRPr lang="en-NL" dirty="0"/>
          </a:p>
        </p:txBody>
      </p:sp>
      <p:sp>
        <p:nvSpPr>
          <p:cNvPr id="10" name="Text Placeholder 8">
            <a:extLst>
              <a:ext uri="{FF2B5EF4-FFF2-40B4-BE49-F238E27FC236}">
                <a16:creationId xmlns:a16="http://schemas.microsoft.com/office/drawing/2014/main" id="{7F549742-8C96-0A42-B1E9-F08961DB4521}"/>
              </a:ext>
            </a:extLst>
          </p:cNvPr>
          <p:cNvSpPr>
            <a:spLocks noGrp="1"/>
          </p:cNvSpPr>
          <p:nvPr>
            <p:ph type="body" sz="quarter" idx="11" hasCustomPrompt="1"/>
          </p:nvPr>
        </p:nvSpPr>
        <p:spPr>
          <a:xfrm>
            <a:off x="1951188" y="4110240"/>
            <a:ext cx="19803026" cy="7293935"/>
          </a:xfrm>
          <a:prstGeom prst="rect">
            <a:avLst/>
          </a:prstGeom>
        </p:spPr>
        <p:txBody>
          <a:bodyPr anchor="t"/>
          <a:lstStyle>
            <a:lvl1pPr marL="0" indent="0">
              <a:lnSpc>
                <a:spcPts val="6500"/>
              </a:lnSpc>
              <a:buFontTx/>
              <a:buNone/>
              <a:defRPr sz="4000" b="0" i="0">
                <a:solidFill>
                  <a:schemeClr val="tx1"/>
                </a:solidFill>
                <a:latin typeface="Univers Light" panose="020B0503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 </a:t>
            </a:r>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p>
          <a:p>
            <a:pPr lvl="0"/>
            <a:endParaRPr lang="en-GB" dirty="0" err="1"/>
          </a:p>
        </p:txBody>
      </p:sp>
    </p:spTree>
    <p:extLst>
      <p:ext uri="{BB962C8B-B14F-4D97-AF65-F5344CB8AC3E}">
        <p14:creationId xmlns:p14="http://schemas.microsoft.com/office/powerpoint/2010/main" val="421361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35C6-8E72-D54F-B11F-4A24E1190F48}"/>
              </a:ext>
            </a:extLst>
          </p:cNvPr>
          <p:cNvSpPr>
            <a:spLocks noGrp="1"/>
          </p:cNvSpPr>
          <p:nvPr>
            <p:ph type="title" hasCustomPrompt="1"/>
          </p:nvPr>
        </p:nvSpPr>
        <p:spPr>
          <a:xfrm>
            <a:off x="1951452" y="2481190"/>
            <a:ext cx="19800981" cy="1161218"/>
          </a:xfrm>
          <a:prstGeom prst="rect">
            <a:avLst/>
          </a:prstGeom>
        </p:spPr>
        <p:txBody>
          <a:bodyPr/>
          <a:lstStyle>
            <a:lvl1pPr>
              <a:defRPr sz="6800" b="1" i="0">
                <a:solidFill>
                  <a:srgbClr val="00578A"/>
                </a:solidFill>
                <a:latin typeface="Source Sans Pro" panose="020B0503030403020204" pitchFamily="34" charset="0"/>
              </a:defRPr>
            </a:lvl1pPr>
          </a:lstStyle>
          <a:p>
            <a:r>
              <a:rPr lang="en-GB" dirty="0" err="1"/>
              <a:t>Dit</a:t>
            </a:r>
            <a:r>
              <a:rPr lang="en-GB" dirty="0"/>
              <a:t> is de </a:t>
            </a:r>
            <a:r>
              <a:rPr lang="en-GB" dirty="0" err="1"/>
              <a:t>titel</a:t>
            </a:r>
            <a:r>
              <a:rPr lang="en-GB" dirty="0"/>
              <a:t> van deze slide</a:t>
            </a:r>
            <a:endParaRPr lang="en-NL" dirty="0"/>
          </a:p>
        </p:txBody>
      </p:sp>
      <p:sp>
        <p:nvSpPr>
          <p:cNvPr id="10" name="Text Placeholder 8">
            <a:extLst>
              <a:ext uri="{FF2B5EF4-FFF2-40B4-BE49-F238E27FC236}">
                <a16:creationId xmlns:a16="http://schemas.microsoft.com/office/drawing/2014/main" id="{7F549742-8C96-0A42-B1E9-F08961DB4521}"/>
              </a:ext>
            </a:extLst>
          </p:cNvPr>
          <p:cNvSpPr>
            <a:spLocks noGrp="1"/>
          </p:cNvSpPr>
          <p:nvPr>
            <p:ph type="body" sz="quarter" idx="11" hasCustomPrompt="1"/>
          </p:nvPr>
        </p:nvSpPr>
        <p:spPr>
          <a:xfrm>
            <a:off x="1951188" y="4110240"/>
            <a:ext cx="19803026" cy="7293935"/>
          </a:xfrm>
          <a:prstGeom prst="rect">
            <a:avLst/>
          </a:prstGeom>
        </p:spPr>
        <p:txBody>
          <a:bodyPr anchor="t"/>
          <a:lstStyle>
            <a:lvl1pPr marL="0" indent="0">
              <a:lnSpc>
                <a:spcPts val="6500"/>
              </a:lnSpc>
              <a:buFontTx/>
              <a:buNone/>
              <a:defRPr sz="4000" b="0" i="0">
                <a:solidFill>
                  <a:schemeClr val="tx1"/>
                </a:solidFill>
                <a:latin typeface="Univers Light" panose="020B0503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 </a:t>
            </a:r>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p>
          <a:p>
            <a:pPr lvl="0"/>
            <a:endParaRPr lang="en-GB" dirty="0" err="1"/>
          </a:p>
        </p:txBody>
      </p:sp>
    </p:spTree>
    <p:extLst>
      <p:ext uri="{BB962C8B-B14F-4D97-AF65-F5344CB8AC3E}">
        <p14:creationId xmlns:p14="http://schemas.microsoft.com/office/powerpoint/2010/main" val="211023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35C6-8E72-D54F-B11F-4A24E1190F48}"/>
              </a:ext>
            </a:extLst>
          </p:cNvPr>
          <p:cNvSpPr>
            <a:spLocks noGrp="1"/>
          </p:cNvSpPr>
          <p:nvPr>
            <p:ph type="title" hasCustomPrompt="1"/>
          </p:nvPr>
        </p:nvSpPr>
        <p:spPr>
          <a:xfrm>
            <a:off x="1951452" y="2481190"/>
            <a:ext cx="19800981" cy="1161218"/>
          </a:xfrm>
          <a:prstGeom prst="rect">
            <a:avLst/>
          </a:prstGeom>
        </p:spPr>
        <p:txBody>
          <a:bodyPr/>
          <a:lstStyle>
            <a:lvl1pPr>
              <a:defRPr sz="6800" b="1" i="0">
                <a:solidFill>
                  <a:srgbClr val="00578A"/>
                </a:solidFill>
                <a:latin typeface="Source Sans Pro" panose="020B0503030403020204" pitchFamily="34" charset="0"/>
              </a:defRPr>
            </a:lvl1pPr>
          </a:lstStyle>
          <a:p>
            <a:r>
              <a:rPr lang="en-GB" dirty="0" err="1"/>
              <a:t>Dit</a:t>
            </a:r>
            <a:r>
              <a:rPr lang="en-GB" dirty="0"/>
              <a:t> is de </a:t>
            </a:r>
            <a:r>
              <a:rPr lang="en-GB" dirty="0" err="1"/>
              <a:t>titel</a:t>
            </a:r>
            <a:r>
              <a:rPr lang="en-GB" dirty="0"/>
              <a:t> van deze slide</a:t>
            </a:r>
            <a:endParaRPr lang="en-NL" dirty="0"/>
          </a:p>
        </p:txBody>
      </p:sp>
      <p:sp>
        <p:nvSpPr>
          <p:cNvPr id="10" name="Text Placeholder 8">
            <a:extLst>
              <a:ext uri="{FF2B5EF4-FFF2-40B4-BE49-F238E27FC236}">
                <a16:creationId xmlns:a16="http://schemas.microsoft.com/office/drawing/2014/main" id="{7F549742-8C96-0A42-B1E9-F08961DB4521}"/>
              </a:ext>
            </a:extLst>
          </p:cNvPr>
          <p:cNvSpPr>
            <a:spLocks noGrp="1"/>
          </p:cNvSpPr>
          <p:nvPr>
            <p:ph type="body" sz="quarter" idx="11" hasCustomPrompt="1"/>
          </p:nvPr>
        </p:nvSpPr>
        <p:spPr>
          <a:xfrm>
            <a:off x="1951188" y="4110240"/>
            <a:ext cx="19803026" cy="7293935"/>
          </a:xfrm>
          <a:prstGeom prst="rect">
            <a:avLst/>
          </a:prstGeom>
        </p:spPr>
        <p:txBody>
          <a:bodyPr anchor="t"/>
          <a:lstStyle>
            <a:lvl1pPr marL="0" indent="0">
              <a:lnSpc>
                <a:spcPts val="6500"/>
              </a:lnSpc>
              <a:buFontTx/>
              <a:buNone/>
              <a:defRPr sz="4000" b="0" i="0">
                <a:solidFill>
                  <a:schemeClr val="tx1"/>
                </a:solidFill>
                <a:latin typeface="Univers Light" panose="020B0503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Om de </a:t>
            </a:r>
            <a:r>
              <a:rPr lang="en-GB" dirty="0" err="1"/>
              <a:t>lezer</a:t>
            </a:r>
            <a:r>
              <a:rPr lang="en-GB" dirty="0"/>
              <a:t> </a:t>
            </a:r>
            <a:r>
              <a:rPr lang="en-GB" dirty="0" err="1"/>
              <a:t>betrokken</a:t>
            </a:r>
            <a:r>
              <a:rPr lang="en-GB" dirty="0"/>
              <a:t> </a:t>
            </a:r>
            <a:r>
              <a:rPr lang="en-GB" dirty="0" err="1"/>
              <a:t>te</a:t>
            </a:r>
            <a:r>
              <a:rPr lang="en-GB" dirty="0"/>
              <a:t> </a:t>
            </a:r>
            <a:r>
              <a:rPr lang="en-GB" dirty="0" err="1"/>
              <a:t>houden</a:t>
            </a:r>
            <a:r>
              <a:rPr lang="en-GB" dirty="0"/>
              <a:t>, </a:t>
            </a:r>
            <a:r>
              <a:rPr lang="en-GB" dirty="0" err="1"/>
              <a:t>wordt</a:t>
            </a:r>
            <a:r>
              <a:rPr lang="en-GB" dirty="0"/>
              <a:t> </a:t>
            </a:r>
            <a:r>
              <a:rPr lang="en-GB" dirty="0" err="1"/>
              <a:t>aangeraden</a:t>
            </a:r>
            <a:r>
              <a:rPr lang="en-GB" dirty="0"/>
              <a:t> </a:t>
            </a:r>
            <a:r>
              <a:rPr lang="en-GB" dirty="0" err="1"/>
              <a:t>niet</a:t>
            </a:r>
            <a:r>
              <a:rPr lang="en-GB" dirty="0"/>
              <a:t> </a:t>
            </a:r>
            <a:r>
              <a:rPr lang="en-GB" dirty="0" err="1"/>
              <a:t>meer</a:t>
            </a:r>
            <a:r>
              <a:rPr lang="en-GB" dirty="0"/>
              <a:t> dan 30 </a:t>
            </a:r>
            <a:r>
              <a:rPr lang="en-GB" dirty="0" err="1"/>
              <a:t>woorden</a:t>
            </a:r>
            <a:r>
              <a:rPr lang="en-GB" dirty="0"/>
              <a:t> per slide </a:t>
            </a:r>
            <a:r>
              <a:rPr lang="en-GB" dirty="0" err="1"/>
              <a:t>te</a:t>
            </a:r>
            <a:r>
              <a:rPr lang="en-GB" dirty="0"/>
              <a:t> </a:t>
            </a:r>
            <a:r>
              <a:rPr lang="en-GB" dirty="0" err="1"/>
              <a:t>gebruiken</a:t>
            </a:r>
            <a:r>
              <a:rPr lang="en-GB" dirty="0"/>
              <a:t>. </a:t>
            </a:r>
            <a:r>
              <a:rPr lang="en-GB" dirty="0" err="1"/>
              <a:t>Hier</a:t>
            </a:r>
            <a:r>
              <a:rPr lang="en-GB" dirty="0"/>
              <a:t> </a:t>
            </a:r>
            <a:r>
              <a:rPr lang="en-GB" dirty="0" err="1"/>
              <a:t>staat</a:t>
            </a:r>
            <a:r>
              <a:rPr lang="en-GB" dirty="0"/>
              <a:t> </a:t>
            </a:r>
            <a:r>
              <a:rPr lang="en-GB" dirty="0" err="1"/>
              <a:t>een</a:t>
            </a:r>
            <a:r>
              <a:rPr lang="en-GB" dirty="0"/>
              <a:t> </a:t>
            </a:r>
            <a:r>
              <a:rPr lang="en-GB" dirty="0" err="1"/>
              <a:t>stukje</a:t>
            </a:r>
            <a:r>
              <a:rPr lang="en-GB" dirty="0"/>
              <a:t> </a:t>
            </a:r>
            <a:r>
              <a:rPr lang="en-GB" dirty="0" err="1"/>
              <a:t>lopende</a:t>
            </a:r>
            <a:r>
              <a:rPr lang="en-GB" dirty="0"/>
              <a:t> </a:t>
            </a:r>
            <a:r>
              <a:rPr lang="en-GB" dirty="0" err="1"/>
              <a:t>tekst</a:t>
            </a:r>
            <a:r>
              <a:rPr lang="en-GB" dirty="0"/>
              <a:t>. </a:t>
            </a:r>
          </a:p>
          <a:p>
            <a:pPr lvl="0"/>
            <a:endParaRPr lang="en-GB" dirty="0" err="1"/>
          </a:p>
        </p:txBody>
      </p:sp>
    </p:spTree>
    <p:extLst>
      <p:ext uri="{BB962C8B-B14F-4D97-AF65-F5344CB8AC3E}">
        <p14:creationId xmlns:p14="http://schemas.microsoft.com/office/powerpoint/2010/main" val="270692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643703"/>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689" r:id="rId3"/>
    <p:sldLayoutId id="2147483704" r:id="rId4"/>
    <p:sldLayoutId id="2147483682" r:id="rId5"/>
    <p:sldLayoutId id="2147483696" r:id="rId6"/>
    <p:sldLayoutId id="2147483697" r:id="rId7"/>
    <p:sldLayoutId id="2147483698" r:id="rId8"/>
    <p:sldLayoutId id="2147483699" r:id="rId9"/>
    <p:sldLayoutId id="2147483700" r:id="rId10"/>
    <p:sldLayoutId id="2147483701" r:id="rId11"/>
    <p:sldLayoutId id="2147483702" r:id="rId12"/>
    <p:sldLayoutId id="2147483677" r:id="rId13"/>
    <p:sldLayoutId id="2147483691" r:id="rId14"/>
    <p:sldLayoutId id="2147483692" r:id="rId15"/>
    <p:sldLayoutId id="2147483693" r:id="rId16"/>
    <p:sldLayoutId id="2147483694" r:id="rId17"/>
    <p:sldLayoutId id="2147483695" r:id="rId18"/>
    <p:sldLayoutId id="2147483690" r:id="rId19"/>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ukonnetwerk/nl/tools/spanplus-thui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hyperlink" Target="mailto:ukon.elg@radboudumc.n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7F11678-2CDF-C543-C752-73B3BA51A6A8}"/>
              </a:ext>
            </a:extLst>
          </p:cNvPr>
          <p:cNvPicPr>
            <a:picLocks noChangeAspect="1"/>
          </p:cNvPicPr>
          <p:nvPr/>
        </p:nvPicPr>
        <p:blipFill>
          <a:blip r:embed="rId3"/>
          <a:stretch>
            <a:fillRect/>
          </a:stretch>
        </p:blipFill>
        <p:spPr>
          <a:xfrm>
            <a:off x="14028820" y="12081729"/>
            <a:ext cx="10353593" cy="1128943"/>
          </a:xfrm>
          <a:prstGeom prst="rect">
            <a:avLst/>
          </a:prstGeom>
        </p:spPr>
      </p:pic>
    </p:spTree>
    <p:extLst>
      <p:ext uri="{BB962C8B-B14F-4D97-AF65-F5344CB8AC3E}">
        <p14:creationId xmlns:p14="http://schemas.microsoft.com/office/powerpoint/2010/main" val="29410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8A31040-222E-B93A-D1ED-46DC06B0C5CF}"/>
              </a:ext>
            </a:extLst>
          </p:cNvPr>
          <p:cNvSpPr>
            <a:spLocks noGrp="1"/>
          </p:cNvSpPr>
          <p:nvPr>
            <p:ph type="body" sz="quarter" idx="11"/>
          </p:nvPr>
        </p:nvSpPr>
        <p:spPr>
          <a:xfrm>
            <a:off x="2326434" y="5293895"/>
            <a:ext cx="19941894" cy="5962688"/>
          </a:xfrm>
        </p:spPr>
        <p:txBody>
          <a:bodyPr/>
          <a:lstStyle/>
          <a:p>
            <a:pPr marL="1028700" lvl="1" indent="-571500">
              <a:lnSpc>
                <a:spcPct val="100000"/>
              </a:lnSpc>
              <a:buFont typeface="Arial" panose="020B0604020202020204" pitchFamily="34" charset="0"/>
              <a:buChar char="•"/>
            </a:pPr>
            <a:r>
              <a:rPr lang="nl-NL" sz="4400" b="1" dirty="0">
                <a:solidFill>
                  <a:srgbClr val="00578A"/>
                </a:solidFill>
                <a:latin typeface="Source Sans Pro" panose="020B0503030403020204" pitchFamily="34" charset="0"/>
                <a:ea typeface="Source Sans Pro" panose="020B0503030403020204" pitchFamily="34" charset="0"/>
              </a:rPr>
              <a:t>T</a:t>
            </a:r>
            <a:r>
              <a:rPr lang="nl-NL" sz="4400" b="1" dirty="0">
                <a:solidFill>
                  <a:srgbClr val="00578A"/>
                </a:solidFill>
                <a:effectLst/>
                <a:latin typeface="Source Sans Pro" panose="020B0503030403020204" pitchFamily="34" charset="0"/>
                <a:ea typeface="Source Sans Pro" panose="020B0503030403020204" pitchFamily="34" charset="0"/>
              </a:rPr>
              <a:t>oolspagina: </a:t>
            </a:r>
            <a:r>
              <a:rPr lang="nl-NL" sz="4400" u="sng" dirty="0">
                <a:solidFill>
                  <a:srgbClr val="00578A"/>
                </a:solidFill>
                <a:effectLst/>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www.ukonnetwerk/nl/tools/spanplus-thuis</a:t>
            </a:r>
            <a:endParaRPr lang="nl-NL" sz="4400" u="sng" dirty="0">
              <a:solidFill>
                <a:srgbClr val="00578A"/>
              </a:solidFill>
              <a:effectLst/>
              <a:latin typeface="Source Sans Pro" panose="020B0503030403020204" pitchFamily="34" charset="0"/>
              <a:ea typeface="Source Sans Pro" panose="020B0503030403020204" pitchFamily="34" charset="0"/>
            </a:endParaRPr>
          </a:p>
          <a:p>
            <a:pPr marL="1028700" lvl="1" indent="-571500">
              <a:lnSpc>
                <a:spcPct val="100000"/>
              </a:lnSpc>
              <a:buFont typeface="Arial" panose="020B0604020202020204" pitchFamily="34" charset="0"/>
              <a:buChar char="•"/>
            </a:pPr>
            <a:r>
              <a:rPr lang="nl-NL" sz="4400" b="1" dirty="0">
                <a:solidFill>
                  <a:srgbClr val="00578A"/>
                </a:solidFill>
                <a:effectLst/>
                <a:latin typeface="Source Sans Pro" panose="020B0503030403020204" pitchFamily="34" charset="0"/>
                <a:ea typeface="Source Sans Pro" panose="020B0503030403020204" pitchFamily="34" charset="0"/>
              </a:rPr>
              <a:t>Contact: </a:t>
            </a:r>
            <a:r>
              <a:rPr lang="nl-NL" sz="4400" dirty="0">
                <a:solidFill>
                  <a:srgbClr val="00578A"/>
                </a:solidFill>
                <a:effectLst/>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ukon.elg@radboudumc.nl</a:t>
            </a:r>
            <a:r>
              <a:rPr lang="nl-NL" sz="4400" dirty="0">
                <a:solidFill>
                  <a:srgbClr val="00578A"/>
                </a:solidFill>
                <a:effectLst/>
                <a:latin typeface="Source Sans Pro" panose="020B0503030403020204" pitchFamily="34" charset="0"/>
                <a:ea typeface="Source Sans Pro" panose="020B0503030403020204" pitchFamily="34" charset="0"/>
              </a:rPr>
              <a:t> </a:t>
            </a:r>
          </a:p>
        </p:txBody>
      </p:sp>
      <p:sp>
        <p:nvSpPr>
          <p:cNvPr id="6" name="Titel 2">
            <a:extLst>
              <a:ext uri="{FF2B5EF4-FFF2-40B4-BE49-F238E27FC236}">
                <a16:creationId xmlns:a16="http://schemas.microsoft.com/office/drawing/2014/main" id="{B11548CD-D174-F439-09BA-CCA9C4599039}"/>
              </a:ext>
            </a:extLst>
          </p:cNvPr>
          <p:cNvSpPr>
            <a:spLocks noGrp="1"/>
          </p:cNvSpPr>
          <p:nvPr>
            <p:ph type="title"/>
          </p:nvPr>
        </p:nvSpPr>
        <p:spPr>
          <a:xfrm>
            <a:off x="2326434" y="2459417"/>
            <a:ext cx="19800981" cy="1161218"/>
          </a:xfrm>
        </p:spPr>
        <p:txBody>
          <a:bodyPr/>
          <a:lstStyle/>
          <a:p>
            <a:r>
              <a:rPr lang="nl-NL" sz="8000" dirty="0">
                <a:ea typeface="Source Sans Pro" panose="020B0503030403020204" pitchFamily="34" charset="0"/>
              </a:rPr>
              <a:t>Meer weten?</a:t>
            </a:r>
          </a:p>
        </p:txBody>
      </p:sp>
      <p:pic>
        <p:nvPicPr>
          <p:cNvPr id="3" name="Afbeelding 2">
            <a:extLst>
              <a:ext uri="{FF2B5EF4-FFF2-40B4-BE49-F238E27FC236}">
                <a16:creationId xmlns:a16="http://schemas.microsoft.com/office/drawing/2014/main" id="{95F9328B-A4B1-072B-1DFF-7AC17E3BFCC0}"/>
              </a:ext>
            </a:extLst>
          </p:cNvPr>
          <p:cNvPicPr>
            <a:picLocks noChangeAspect="1"/>
          </p:cNvPicPr>
          <p:nvPr/>
        </p:nvPicPr>
        <p:blipFill>
          <a:blip r:embed="rId5"/>
          <a:stretch>
            <a:fillRect/>
          </a:stretch>
        </p:blipFill>
        <p:spPr>
          <a:xfrm>
            <a:off x="2326434" y="8399083"/>
            <a:ext cx="2857500" cy="2857500"/>
          </a:xfrm>
          <a:prstGeom prst="rect">
            <a:avLst/>
          </a:prstGeom>
        </p:spPr>
      </p:pic>
    </p:spTree>
    <p:extLst>
      <p:ext uri="{BB962C8B-B14F-4D97-AF65-F5344CB8AC3E}">
        <p14:creationId xmlns:p14="http://schemas.microsoft.com/office/powerpoint/2010/main" val="12621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2FF517F7-E689-3D48-9D54-28FD9F40AAC4}"/>
              </a:ext>
            </a:extLst>
          </p:cNvPr>
          <p:cNvSpPr txBox="1">
            <a:spLocks/>
          </p:cNvSpPr>
          <p:nvPr/>
        </p:nvSpPr>
        <p:spPr>
          <a:xfrm>
            <a:off x="1951188" y="9797143"/>
            <a:ext cx="19803026" cy="1824742"/>
          </a:xfrm>
          <a:prstGeom prst="rect">
            <a:avLst/>
          </a:prstGeom>
        </p:spPr>
        <p:txBody>
          <a:bodyPr anchor="t"/>
          <a:lstStyle>
            <a:lvl1pPr marL="0" indent="0" algn="l" defTabSz="1828709" rtl="0" eaLnBrk="1" latinLnBrk="0" hangingPunct="1">
              <a:lnSpc>
                <a:spcPct val="100000"/>
              </a:lnSpc>
              <a:spcBef>
                <a:spcPts val="2000"/>
              </a:spcBef>
              <a:buFontTx/>
              <a:buNone/>
              <a:defRPr lang="nl-NL" sz="2800" b="0" i="0" kern="1200" smtClean="0">
                <a:solidFill>
                  <a:schemeClr val="bg1"/>
                </a:solidFill>
                <a:effectLst/>
                <a:latin typeface="Univers Light" panose="020B0503020202020204" pitchFamily="34" charset="0"/>
                <a:ea typeface="+mn-ea"/>
                <a:cs typeface="+mn-cs"/>
              </a:defRPr>
            </a:lvl1pPr>
            <a:lvl2pPr marL="457200" indent="0" algn="l" defTabSz="1828709" rtl="0" eaLnBrk="1" latinLnBrk="0" hangingPunct="1">
              <a:lnSpc>
                <a:spcPct val="90000"/>
              </a:lnSpc>
              <a:spcBef>
                <a:spcPts val="1000"/>
              </a:spcBef>
              <a:buFontTx/>
              <a:buNone/>
              <a:defRPr sz="4800" kern="1200">
                <a:solidFill>
                  <a:schemeClr val="tx1"/>
                </a:solidFill>
                <a:latin typeface="+mn-lt"/>
                <a:ea typeface="+mn-ea"/>
                <a:cs typeface="+mn-cs"/>
              </a:defRPr>
            </a:lvl2pPr>
            <a:lvl3pPr marL="914400" indent="0" algn="l" defTabSz="1828709" rtl="0" eaLnBrk="1" latinLnBrk="0" hangingPunct="1">
              <a:lnSpc>
                <a:spcPct val="90000"/>
              </a:lnSpc>
              <a:spcBef>
                <a:spcPts val="1000"/>
              </a:spcBef>
              <a:buFontTx/>
              <a:buNone/>
              <a:defRPr sz="4000" kern="1200">
                <a:solidFill>
                  <a:schemeClr val="tx1"/>
                </a:solidFill>
                <a:latin typeface="+mn-lt"/>
                <a:ea typeface="+mn-ea"/>
                <a:cs typeface="+mn-cs"/>
              </a:defRPr>
            </a:lvl3pPr>
            <a:lvl4pPr marL="1371600" indent="0" algn="l" defTabSz="1828709" rtl="0" eaLnBrk="1" latinLnBrk="0" hangingPunct="1">
              <a:lnSpc>
                <a:spcPct val="90000"/>
              </a:lnSpc>
              <a:spcBef>
                <a:spcPts val="1000"/>
              </a:spcBef>
              <a:buFontTx/>
              <a:buNone/>
              <a:defRPr sz="3600" kern="1200">
                <a:solidFill>
                  <a:schemeClr val="tx1"/>
                </a:solidFill>
                <a:latin typeface="+mn-lt"/>
                <a:ea typeface="+mn-ea"/>
                <a:cs typeface="+mn-cs"/>
              </a:defRPr>
            </a:lvl4pPr>
            <a:lvl5pPr marL="1828800" indent="0" algn="l" defTabSz="1828709" rtl="0" eaLnBrk="1" latinLnBrk="0" hangingPunct="1">
              <a:lnSpc>
                <a:spcPct val="90000"/>
              </a:lnSpc>
              <a:spcBef>
                <a:spcPts val="1000"/>
              </a:spcBef>
              <a:buFontTx/>
              <a:buNone/>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nl-NL" sz="2800" dirty="0">
                <a:effectLst/>
                <a:latin typeface="Source Sans Pro" panose="020B0503030403020204" pitchFamily="34" charset="0"/>
                <a:ea typeface="Source Sans Pro" panose="020B0503030403020204" pitchFamily="34" charset="0"/>
              </a:rPr>
              <a:t>Universitair Kennisnetwerk Ouderenzorg Nijmegen (UKON)</a:t>
            </a:r>
          </a:p>
          <a:p>
            <a:r>
              <a:rPr lang="nl-NL" sz="2800" dirty="0">
                <a:effectLst/>
                <a:latin typeface="Source Sans Pro" panose="020B0503030403020204" pitchFamily="34" charset="0"/>
                <a:ea typeface="Source Sans Pro" panose="020B0503030403020204" pitchFamily="34" charset="0"/>
              </a:rPr>
              <a:t>ukon.elg@radboudumc.nl </a:t>
            </a:r>
            <a:endParaRPr lang="en-GB" dirty="0">
              <a:highlight>
                <a:srgbClr val="FBC112"/>
              </a:highlight>
              <a:latin typeface="Source Sans Pro" panose="020B0503030403020204" pitchFamily="34" charset="0"/>
              <a:ea typeface="Source Sans Pro" panose="020B0503030403020204" pitchFamily="34" charset="0"/>
            </a:endParaRPr>
          </a:p>
        </p:txBody>
      </p:sp>
      <p:sp>
        <p:nvSpPr>
          <p:cNvPr id="8" name="Text Placeholder 8">
            <a:extLst>
              <a:ext uri="{FF2B5EF4-FFF2-40B4-BE49-F238E27FC236}">
                <a16:creationId xmlns:a16="http://schemas.microsoft.com/office/drawing/2014/main" id="{B3C3AB87-ACCB-FC46-A6C0-F5742EE008B9}"/>
              </a:ext>
            </a:extLst>
          </p:cNvPr>
          <p:cNvSpPr txBox="1">
            <a:spLocks/>
          </p:cNvSpPr>
          <p:nvPr/>
        </p:nvSpPr>
        <p:spPr>
          <a:xfrm>
            <a:off x="1951188" y="8948056"/>
            <a:ext cx="19803026" cy="435433"/>
          </a:xfrm>
          <a:prstGeom prst="rect">
            <a:avLst/>
          </a:prstGeom>
        </p:spPr>
        <p:txBody>
          <a:bodyPr anchor="t"/>
          <a:lstStyle>
            <a:lvl1pPr marL="0" indent="0" algn="l" defTabSz="1828709" rtl="0" eaLnBrk="1" latinLnBrk="0" hangingPunct="1">
              <a:lnSpc>
                <a:spcPct val="100000"/>
              </a:lnSpc>
              <a:spcBef>
                <a:spcPts val="2000"/>
              </a:spcBef>
              <a:buFontTx/>
              <a:buNone/>
              <a:defRPr lang="nl-NL" sz="2800" b="1" i="0" kern="1200" smtClean="0">
                <a:solidFill>
                  <a:schemeClr val="bg1"/>
                </a:solidFill>
                <a:effectLst/>
                <a:latin typeface="Avenir Next" panose="020B0503020202020204" pitchFamily="34" charset="0"/>
                <a:ea typeface="+mn-ea"/>
                <a:cs typeface="+mn-cs"/>
              </a:defRPr>
            </a:lvl1pPr>
            <a:lvl2pPr marL="457200" indent="0" algn="l" defTabSz="1828709" rtl="0" eaLnBrk="1" latinLnBrk="0" hangingPunct="1">
              <a:lnSpc>
                <a:spcPct val="90000"/>
              </a:lnSpc>
              <a:spcBef>
                <a:spcPts val="1000"/>
              </a:spcBef>
              <a:buFontTx/>
              <a:buNone/>
              <a:defRPr sz="4800" kern="1200">
                <a:solidFill>
                  <a:schemeClr val="tx1"/>
                </a:solidFill>
                <a:latin typeface="+mn-lt"/>
                <a:ea typeface="+mn-ea"/>
                <a:cs typeface="+mn-cs"/>
              </a:defRPr>
            </a:lvl2pPr>
            <a:lvl3pPr marL="914400" indent="0" algn="l" defTabSz="1828709" rtl="0" eaLnBrk="1" latinLnBrk="0" hangingPunct="1">
              <a:lnSpc>
                <a:spcPct val="90000"/>
              </a:lnSpc>
              <a:spcBef>
                <a:spcPts val="1000"/>
              </a:spcBef>
              <a:buFontTx/>
              <a:buNone/>
              <a:defRPr sz="4000" kern="1200">
                <a:solidFill>
                  <a:schemeClr val="tx1"/>
                </a:solidFill>
                <a:latin typeface="+mn-lt"/>
                <a:ea typeface="+mn-ea"/>
                <a:cs typeface="+mn-cs"/>
              </a:defRPr>
            </a:lvl3pPr>
            <a:lvl4pPr marL="1371600" indent="0" algn="l" defTabSz="1828709" rtl="0" eaLnBrk="1" latinLnBrk="0" hangingPunct="1">
              <a:lnSpc>
                <a:spcPct val="90000"/>
              </a:lnSpc>
              <a:spcBef>
                <a:spcPts val="1000"/>
              </a:spcBef>
              <a:buFontTx/>
              <a:buNone/>
              <a:defRPr sz="3600" kern="1200">
                <a:solidFill>
                  <a:schemeClr val="tx1"/>
                </a:solidFill>
                <a:latin typeface="+mn-lt"/>
                <a:ea typeface="+mn-ea"/>
                <a:cs typeface="+mn-cs"/>
              </a:defRPr>
            </a:lvl4pPr>
            <a:lvl5pPr marL="1828800" indent="0" algn="l" defTabSz="1828709" rtl="0" eaLnBrk="1" latinLnBrk="0" hangingPunct="1">
              <a:lnSpc>
                <a:spcPct val="90000"/>
              </a:lnSpc>
              <a:spcBef>
                <a:spcPts val="1000"/>
              </a:spcBef>
              <a:buFontTx/>
              <a:buNone/>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dirty="0">
                <a:latin typeface="Source Sans Pro" panose="020B0503030403020204" pitchFamily="34" charset="0"/>
                <a:ea typeface="Source Sans Pro" panose="020B0503030403020204" pitchFamily="34" charset="0"/>
              </a:rPr>
              <a:t>Contact</a:t>
            </a:r>
          </a:p>
        </p:txBody>
      </p:sp>
    </p:spTree>
    <p:extLst>
      <p:ext uri="{BB962C8B-B14F-4D97-AF65-F5344CB8AC3E}">
        <p14:creationId xmlns:p14="http://schemas.microsoft.com/office/powerpoint/2010/main" val="234968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5D09E17-1241-F24E-AE54-96CC3A7A61D1}"/>
              </a:ext>
            </a:extLst>
          </p:cNvPr>
          <p:cNvSpPr>
            <a:spLocks noGrp="1"/>
          </p:cNvSpPr>
          <p:nvPr>
            <p:ph type="title"/>
          </p:nvPr>
        </p:nvSpPr>
        <p:spPr>
          <a:xfrm>
            <a:off x="2326434" y="2459417"/>
            <a:ext cx="19800981" cy="1161218"/>
          </a:xfrm>
        </p:spPr>
        <p:txBody>
          <a:bodyPr/>
          <a:lstStyle/>
          <a:p>
            <a:r>
              <a:rPr lang="nl-NL" sz="8000" dirty="0">
                <a:ea typeface="Source Sans Pro" panose="020B0503030403020204" pitchFamily="34" charset="0"/>
              </a:rPr>
              <a:t>Waarom SPAN+ thuis?</a:t>
            </a:r>
          </a:p>
        </p:txBody>
      </p:sp>
      <p:sp>
        <p:nvSpPr>
          <p:cNvPr id="6" name="Text Placeholder 2">
            <a:extLst>
              <a:ext uri="{FF2B5EF4-FFF2-40B4-BE49-F238E27FC236}">
                <a16:creationId xmlns:a16="http://schemas.microsoft.com/office/drawing/2014/main" id="{34CE35B8-5BD5-EA3D-76FD-0813FF9B2E22}"/>
              </a:ext>
            </a:extLst>
          </p:cNvPr>
          <p:cNvSpPr>
            <a:spLocks noGrp="1"/>
          </p:cNvSpPr>
          <p:nvPr>
            <p:ph type="body" sz="quarter" idx="11"/>
          </p:nvPr>
        </p:nvSpPr>
        <p:spPr>
          <a:xfrm>
            <a:off x="2326434" y="4343399"/>
            <a:ext cx="20059061" cy="3922295"/>
          </a:xfrm>
        </p:spPr>
        <p:txBody>
          <a:bodyPr/>
          <a:lstStyle/>
          <a:p>
            <a:pPr marL="571500" indent="-571500">
              <a:lnSpc>
                <a:spcPct val="100000"/>
              </a:lnSpc>
              <a:buFont typeface="Arial" panose="020B0604020202020204" pitchFamily="34" charset="0"/>
              <a:buChar char="•"/>
            </a:pPr>
            <a:r>
              <a:rPr lang="nl-NL" sz="4400" dirty="0">
                <a:solidFill>
                  <a:srgbClr val="00578A"/>
                </a:solidFill>
                <a:latin typeface="Source Sans Pro" panose="020B0503030403020204" pitchFamily="34" charset="0"/>
                <a:ea typeface="Source Sans Pro" panose="020B0503030403020204" pitchFamily="34" charset="0"/>
              </a:rPr>
              <a:t>Aandacht voor </a:t>
            </a:r>
            <a:r>
              <a:rPr lang="nl-NL" sz="4400" b="1" dirty="0">
                <a:solidFill>
                  <a:srgbClr val="00578A"/>
                </a:solidFill>
                <a:latin typeface="Source Sans Pro" panose="020B0503030403020204" pitchFamily="34" charset="0"/>
                <a:ea typeface="Source Sans Pro" panose="020B0503030403020204" pitchFamily="34" charset="0"/>
              </a:rPr>
              <a:t>eigen kracht </a:t>
            </a:r>
            <a:r>
              <a:rPr lang="nl-NL" sz="4400" dirty="0">
                <a:solidFill>
                  <a:srgbClr val="00578A"/>
                </a:solidFill>
                <a:latin typeface="Source Sans Pro" panose="020B0503030403020204" pitchFamily="34" charset="0"/>
                <a:ea typeface="Source Sans Pro" panose="020B0503030403020204" pitchFamily="34" charset="0"/>
              </a:rPr>
              <a:t>van de persoon met dementie</a:t>
            </a:r>
          </a:p>
          <a:p>
            <a:pPr marL="571500" indent="-571500">
              <a:lnSpc>
                <a:spcPct val="100000"/>
              </a:lnSpc>
              <a:buFont typeface="Arial" panose="020B0604020202020204" pitchFamily="34" charset="0"/>
              <a:buChar char="•"/>
            </a:pPr>
            <a:r>
              <a:rPr lang="nl-NL" sz="4400" dirty="0">
                <a:solidFill>
                  <a:srgbClr val="00578A"/>
                </a:solidFill>
                <a:latin typeface="Source Sans Pro" panose="020B0503030403020204" pitchFamily="34" charset="0"/>
                <a:ea typeface="Source Sans Pro" panose="020B0503030403020204" pitchFamily="34" charset="0"/>
              </a:rPr>
              <a:t>Wat kan diegene </a:t>
            </a:r>
            <a:r>
              <a:rPr lang="nl-NL" sz="4400" b="1" i="1" dirty="0">
                <a:solidFill>
                  <a:srgbClr val="00578A"/>
                </a:solidFill>
                <a:latin typeface="Source Sans Pro" panose="020B0503030403020204" pitchFamily="34" charset="0"/>
                <a:ea typeface="Source Sans Pro" panose="020B0503030403020204" pitchFamily="34" charset="0"/>
              </a:rPr>
              <a:t>wel</a:t>
            </a:r>
            <a:r>
              <a:rPr lang="nl-NL" sz="4400" dirty="0">
                <a:solidFill>
                  <a:srgbClr val="00578A"/>
                </a:solidFill>
                <a:latin typeface="Source Sans Pro" panose="020B0503030403020204" pitchFamily="34" charset="0"/>
                <a:ea typeface="Source Sans Pro" panose="020B0503030403020204" pitchFamily="34" charset="0"/>
              </a:rPr>
              <a:t>?</a:t>
            </a:r>
          </a:p>
          <a:p>
            <a:pPr marL="571500" indent="-571500">
              <a:lnSpc>
                <a:spcPct val="100000"/>
              </a:lnSpc>
              <a:buFont typeface="Arial" panose="020B0604020202020204" pitchFamily="34" charset="0"/>
              <a:buChar char="•"/>
            </a:pPr>
            <a:r>
              <a:rPr lang="nl-NL" sz="4400" dirty="0">
                <a:solidFill>
                  <a:srgbClr val="00578A"/>
                </a:solidFill>
                <a:latin typeface="Source Sans Pro" panose="020B0503030403020204" pitchFamily="34" charset="0"/>
                <a:ea typeface="Source Sans Pro" panose="020B0503030403020204" pitchFamily="34" charset="0"/>
              </a:rPr>
              <a:t>Wat wil diegene graag?</a:t>
            </a:r>
          </a:p>
          <a:p>
            <a:pPr marL="571500" indent="-571500">
              <a:lnSpc>
                <a:spcPct val="100000"/>
              </a:lnSpc>
              <a:buFont typeface="Arial" panose="020B0604020202020204" pitchFamily="34" charset="0"/>
              <a:buChar char="•"/>
            </a:pPr>
            <a:r>
              <a:rPr lang="nl-NL" sz="4400" dirty="0">
                <a:solidFill>
                  <a:srgbClr val="00578A"/>
                </a:solidFill>
                <a:latin typeface="Source Sans Pro" panose="020B0503030403020204" pitchFamily="34" charset="0"/>
                <a:ea typeface="Source Sans Pro" panose="020B0503030403020204" pitchFamily="34" charset="0"/>
              </a:rPr>
              <a:t>En wat heeft diegene nodig?</a:t>
            </a:r>
            <a:endParaRPr lang="en-US" sz="3600" dirty="0">
              <a:solidFill>
                <a:srgbClr val="00578A"/>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0403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DB991164-F3EC-5DA3-3C4E-1DD95E36F1A7}"/>
              </a:ext>
            </a:extLst>
          </p:cNvPr>
          <p:cNvSpPr>
            <a:spLocks noGrp="1"/>
          </p:cNvSpPr>
          <p:nvPr>
            <p:ph type="title"/>
          </p:nvPr>
        </p:nvSpPr>
        <p:spPr>
          <a:xfrm>
            <a:off x="2326434" y="2459417"/>
            <a:ext cx="19800981" cy="1161218"/>
          </a:xfrm>
        </p:spPr>
        <p:txBody>
          <a:bodyPr/>
          <a:lstStyle/>
          <a:p>
            <a:r>
              <a:rPr lang="nl-NL" sz="8000" dirty="0">
                <a:ea typeface="Source Sans Pro" panose="020B0503030403020204" pitchFamily="34" charset="0"/>
              </a:rPr>
              <a:t>Daarom SPAN+ thuis!</a:t>
            </a:r>
          </a:p>
        </p:txBody>
      </p:sp>
      <p:sp>
        <p:nvSpPr>
          <p:cNvPr id="8" name="Tekstvak 7">
            <a:extLst>
              <a:ext uri="{FF2B5EF4-FFF2-40B4-BE49-F238E27FC236}">
                <a16:creationId xmlns:a16="http://schemas.microsoft.com/office/drawing/2014/main" id="{F4B1EC52-FDAA-57FF-FEAB-B7C96E5CCCAB}"/>
              </a:ext>
            </a:extLst>
          </p:cNvPr>
          <p:cNvSpPr txBox="1"/>
          <p:nvPr/>
        </p:nvSpPr>
        <p:spPr>
          <a:xfrm>
            <a:off x="2928012" y="4278353"/>
            <a:ext cx="9080024" cy="2434709"/>
          </a:xfrm>
          <a:prstGeom prst="roundRect">
            <a:avLst/>
          </a:prstGeom>
          <a:solidFill>
            <a:srgbClr val="039C93"/>
          </a:solidFill>
        </p:spPr>
        <p:txBody>
          <a:bodyPr wrap="square" rtlCol="0">
            <a:spAutoFit/>
          </a:bodyPr>
          <a:lstStyle/>
          <a:p>
            <a:pPr marL="468000">
              <a:lnSpc>
                <a:spcPct val="150000"/>
              </a:lnSpc>
              <a:spcBef>
                <a:spcPts val="1800"/>
              </a:spcBef>
              <a:spcAft>
                <a:spcPts val="600"/>
              </a:spcAft>
            </a:pPr>
            <a:r>
              <a:rPr lang="nl-NL" sz="4000" b="1" dirty="0">
                <a:solidFill>
                  <a:schemeClr val="bg1"/>
                </a:solidFill>
                <a:latin typeface="Source Sans Pro" panose="020B0503030403020204" pitchFamily="34" charset="0"/>
                <a:ea typeface="Source Sans Pro" panose="020B0503030403020204" pitchFamily="34" charset="0"/>
              </a:rPr>
              <a:t>Persoon met dementie</a:t>
            </a:r>
          </a:p>
          <a:p>
            <a:pPr marL="468000">
              <a:spcAft>
                <a:spcPts val="600"/>
              </a:spcAft>
            </a:pPr>
            <a:r>
              <a:rPr lang="nl-NL" sz="3600" dirty="0">
                <a:solidFill>
                  <a:schemeClr val="bg1"/>
                </a:solidFill>
                <a:latin typeface="Source Sans Pro" panose="020B0503030403020204" pitchFamily="34" charset="0"/>
                <a:ea typeface="Source Sans Pro" panose="020B0503030403020204" pitchFamily="34" charset="0"/>
              </a:rPr>
              <a:t>“Het zijn toch vragen die je aan het denken zetten. Ik wil nog wel iets betekenen”.</a:t>
            </a:r>
          </a:p>
        </p:txBody>
      </p:sp>
      <p:sp>
        <p:nvSpPr>
          <p:cNvPr id="10" name="Tekstvak 9">
            <a:extLst>
              <a:ext uri="{FF2B5EF4-FFF2-40B4-BE49-F238E27FC236}">
                <a16:creationId xmlns:a16="http://schemas.microsoft.com/office/drawing/2014/main" id="{D7145778-896A-EC51-FB18-699956F0A952}"/>
              </a:ext>
            </a:extLst>
          </p:cNvPr>
          <p:cNvSpPr txBox="1"/>
          <p:nvPr/>
        </p:nvSpPr>
        <p:spPr>
          <a:xfrm>
            <a:off x="2928012" y="7572792"/>
            <a:ext cx="9055444" cy="3660577"/>
          </a:xfrm>
          <a:prstGeom prst="roundRect">
            <a:avLst/>
          </a:prstGeom>
          <a:solidFill>
            <a:srgbClr val="039C93"/>
          </a:solidFill>
        </p:spPr>
        <p:txBody>
          <a:bodyPr wrap="square" rtlCol="0">
            <a:spAutoFit/>
          </a:bodyPr>
          <a:lstStyle/>
          <a:p>
            <a:pPr marL="468000">
              <a:lnSpc>
                <a:spcPct val="150000"/>
              </a:lnSpc>
              <a:spcBef>
                <a:spcPts val="1800"/>
              </a:spcBef>
              <a:spcAft>
                <a:spcPts val="600"/>
              </a:spcAft>
            </a:pPr>
            <a:r>
              <a:rPr lang="nl-NL" sz="4000" b="1" dirty="0">
                <a:solidFill>
                  <a:schemeClr val="bg1"/>
                </a:solidFill>
                <a:latin typeface="Source Sans Pro" panose="020B0503030403020204" pitchFamily="34" charset="0"/>
                <a:ea typeface="Source Sans Pro" panose="020B0503030403020204" pitchFamily="34" charset="0"/>
              </a:rPr>
              <a:t>Naaste</a:t>
            </a:r>
          </a:p>
          <a:p>
            <a:pPr marL="468000"/>
            <a:r>
              <a:rPr lang="nl-NL" sz="3600" dirty="0">
                <a:solidFill>
                  <a:schemeClr val="bg1"/>
                </a:solidFill>
                <a:latin typeface="Source Sans Pro" panose="020B0503030403020204" pitchFamily="34" charset="0"/>
                <a:ea typeface="Source Sans Pro" panose="020B0503030403020204" pitchFamily="34" charset="0"/>
              </a:rPr>
              <a:t>“Het was alleen maar fijn. Je wilt niet altijd over zware dingen praten. Maar de leuke dingen komen ook aan bod, dat is veel mooier eigenlijk”.</a:t>
            </a:r>
          </a:p>
        </p:txBody>
      </p:sp>
      <p:sp>
        <p:nvSpPr>
          <p:cNvPr id="12" name="Tekstvak 11">
            <a:extLst>
              <a:ext uri="{FF2B5EF4-FFF2-40B4-BE49-F238E27FC236}">
                <a16:creationId xmlns:a16="http://schemas.microsoft.com/office/drawing/2014/main" id="{28FA272E-40A5-29F1-A743-1F8EBDCFCB66}"/>
              </a:ext>
            </a:extLst>
          </p:cNvPr>
          <p:cNvSpPr txBox="1"/>
          <p:nvPr/>
        </p:nvSpPr>
        <p:spPr>
          <a:xfrm>
            <a:off x="13071971" y="4254289"/>
            <a:ext cx="9080024" cy="4273510"/>
          </a:xfrm>
          <a:prstGeom prst="roundRect">
            <a:avLst/>
          </a:prstGeom>
          <a:solidFill>
            <a:srgbClr val="039C93"/>
          </a:solidFill>
        </p:spPr>
        <p:txBody>
          <a:bodyPr wrap="square" rtlCol="0">
            <a:spAutoFit/>
          </a:bodyPr>
          <a:lstStyle/>
          <a:p>
            <a:pPr marL="468000">
              <a:lnSpc>
                <a:spcPct val="150000"/>
              </a:lnSpc>
              <a:spcBef>
                <a:spcPts val="1800"/>
              </a:spcBef>
              <a:spcAft>
                <a:spcPts val="600"/>
              </a:spcAft>
            </a:pPr>
            <a:r>
              <a:rPr lang="nl-NL" sz="4000" b="1" dirty="0">
                <a:solidFill>
                  <a:schemeClr val="bg1"/>
                </a:solidFill>
                <a:latin typeface="Source Sans Pro" panose="020B0503030403020204" pitchFamily="34" charset="0"/>
                <a:ea typeface="Source Sans Pro" panose="020B0503030403020204" pitchFamily="34" charset="0"/>
              </a:rPr>
              <a:t>Casemanager</a:t>
            </a:r>
          </a:p>
          <a:p>
            <a:pPr marL="468000">
              <a:spcAft>
                <a:spcPts val="600"/>
              </a:spcAft>
            </a:pPr>
            <a:r>
              <a:rPr lang="nl-NL" sz="3600" dirty="0">
                <a:solidFill>
                  <a:schemeClr val="bg1"/>
                </a:solidFill>
                <a:latin typeface="Source Sans Pro" panose="020B0503030403020204" pitchFamily="34" charset="0"/>
                <a:ea typeface="Source Sans Pro" panose="020B0503030403020204" pitchFamily="34" charset="0"/>
              </a:rPr>
              <a:t>“Met SPAN+ draait alles om de vraag: wie ben je als mens? Niet slechts om de ziekte. Deze benadering geeft de persoon met dementie het gevoel echt gezien te worden als individu”.</a:t>
            </a:r>
          </a:p>
        </p:txBody>
      </p:sp>
      <p:pic>
        <p:nvPicPr>
          <p:cNvPr id="13" name="Afbeelding 12" descr="Afbeelding met Graphics, cirkel, clipart, grafische vormgeving&#10;&#10;Automatisch gegenereerde beschrijving">
            <a:extLst>
              <a:ext uri="{FF2B5EF4-FFF2-40B4-BE49-F238E27FC236}">
                <a16:creationId xmlns:a16="http://schemas.microsoft.com/office/drawing/2014/main" id="{11C145B0-DBEE-05BF-C275-CFD3B593384D}"/>
              </a:ext>
            </a:extLst>
          </p:cNvPr>
          <p:cNvPicPr>
            <a:picLocks noChangeAspect="1"/>
          </p:cNvPicPr>
          <p:nvPr/>
        </p:nvPicPr>
        <p:blipFill>
          <a:blip r:embed="rId3"/>
          <a:stretch>
            <a:fillRect/>
          </a:stretch>
        </p:blipFill>
        <p:spPr>
          <a:xfrm>
            <a:off x="2230417" y="7572792"/>
            <a:ext cx="1387745" cy="1296000"/>
          </a:xfrm>
          <a:prstGeom prst="rect">
            <a:avLst/>
          </a:prstGeom>
        </p:spPr>
      </p:pic>
      <p:pic>
        <p:nvPicPr>
          <p:cNvPr id="14" name="Afbeelding 13" descr="Afbeelding met Graphics, cirkel, clipart, grafische vormgeving&#10;&#10;Automatisch gegenereerde beschrijving">
            <a:extLst>
              <a:ext uri="{FF2B5EF4-FFF2-40B4-BE49-F238E27FC236}">
                <a16:creationId xmlns:a16="http://schemas.microsoft.com/office/drawing/2014/main" id="{DA41780C-490F-1B9C-281E-8B72F3BC6D9E}"/>
              </a:ext>
            </a:extLst>
          </p:cNvPr>
          <p:cNvPicPr>
            <a:picLocks noChangeAspect="1"/>
          </p:cNvPicPr>
          <p:nvPr/>
        </p:nvPicPr>
        <p:blipFill>
          <a:blip r:embed="rId3"/>
          <a:stretch>
            <a:fillRect/>
          </a:stretch>
        </p:blipFill>
        <p:spPr>
          <a:xfrm>
            <a:off x="2230418" y="4254289"/>
            <a:ext cx="1387745" cy="1296000"/>
          </a:xfrm>
          <a:prstGeom prst="rect">
            <a:avLst/>
          </a:prstGeom>
        </p:spPr>
      </p:pic>
      <p:pic>
        <p:nvPicPr>
          <p:cNvPr id="15" name="Afbeelding 14" descr="Afbeelding met Graphics, cirkel, clipart, grafische vormgeving&#10;&#10;Automatisch gegenereerde beschrijving">
            <a:extLst>
              <a:ext uri="{FF2B5EF4-FFF2-40B4-BE49-F238E27FC236}">
                <a16:creationId xmlns:a16="http://schemas.microsoft.com/office/drawing/2014/main" id="{9FAA2E72-2211-A484-E010-BF0F85AD1A04}"/>
              </a:ext>
            </a:extLst>
          </p:cNvPr>
          <p:cNvPicPr>
            <a:picLocks noChangeAspect="1"/>
          </p:cNvPicPr>
          <p:nvPr/>
        </p:nvPicPr>
        <p:blipFill>
          <a:blip r:embed="rId3"/>
          <a:stretch>
            <a:fillRect/>
          </a:stretch>
        </p:blipFill>
        <p:spPr>
          <a:xfrm>
            <a:off x="12374377" y="4254289"/>
            <a:ext cx="1387745" cy="1296000"/>
          </a:xfrm>
          <a:prstGeom prst="rect">
            <a:avLst/>
          </a:prstGeom>
        </p:spPr>
      </p:pic>
    </p:spTree>
    <p:extLst>
      <p:ext uri="{BB962C8B-B14F-4D97-AF65-F5344CB8AC3E}">
        <p14:creationId xmlns:p14="http://schemas.microsoft.com/office/powerpoint/2010/main" val="426463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B300771-C878-CC5D-4C09-A4F8D3562A78}"/>
              </a:ext>
            </a:extLst>
          </p:cNvPr>
          <p:cNvPicPr>
            <a:picLocks noChangeAspect="1"/>
          </p:cNvPicPr>
          <p:nvPr/>
        </p:nvPicPr>
        <p:blipFill rotWithShape="1">
          <a:blip r:embed="rId3"/>
          <a:srcRect b="47414"/>
          <a:stretch/>
        </p:blipFill>
        <p:spPr>
          <a:xfrm>
            <a:off x="2345895" y="5544528"/>
            <a:ext cx="8986842" cy="5230196"/>
          </a:xfrm>
          <a:prstGeom prst="rect">
            <a:avLst/>
          </a:prstGeom>
        </p:spPr>
      </p:pic>
      <p:pic>
        <p:nvPicPr>
          <p:cNvPr id="4" name="Afbeelding 3">
            <a:extLst>
              <a:ext uri="{FF2B5EF4-FFF2-40B4-BE49-F238E27FC236}">
                <a16:creationId xmlns:a16="http://schemas.microsoft.com/office/drawing/2014/main" id="{BB4B998D-5B24-40CA-74AF-AB0FADE6B987}"/>
              </a:ext>
            </a:extLst>
          </p:cNvPr>
          <p:cNvPicPr>
            <a:picLocks noChangeAspect="1"/>
          </p:cNvPicPr>
          <p:nvPr/>
        </p:nvPicPr>
        <p:blipFill rotWithShape="1">
          <a:blip r:embed="rId3"/>
          <a:srcRect t="52586"/>
          <a:stretch/>
        </p:blipFill>
        <p:spPr>
          <a:xfrm>
            <a:off x="12418652" y="5531568"/>
            <a:ext cx="9333781" cy="4897849"/>
          </a:xfrm>
          <a:prstGeom prst="rect">
            <a:avLst/>
          </a:prstGeom>
        </p:spPr>
      </p:pic>
      <p:sp>
        <p:nvSpPr>
          <p:cNvPr id="5" name="Titel 2">
            <a:extLst>
              <a:ext uri="{FF2B5EF4-FFF2-40B4-BE49-F238E27FC236}">
                <a16:creationId xmlns:a16="http://schemas.microsoft.com/office/drawing/2014/main" id="{27D15398-FFF1-B0B2-7500-8B7F5C3F066B}"/>
              </a:ext>
            </a:extLst>
          </p:cNvPr>
          <p:cNvSpPr txBox="1">
            <a:spLocks/>
          </p:cNvSpPr>
          <p:nvPr/>
        </p:nvSpPr>
        <p:spPr>
          <a:xfrm>
            <a:off x="2345895" y="3916110"/>
            <a:ext cx="19745800" cy="866273"/>
          </a:xfrm>
          <a:prstGeom prst="rect">
            <a:avLst/>
          </a:prstGeom>
        </p:spPr>
        <p:txBody>
          <a:bodyPr/>
          <a:lstStyle>
            <a:lvl1pPr algn="l" defTabSz="1828709" rtl="0" eaLnBrk="1" latinLnBrk="0" hangingPunct="1">
              <a:lnSpc>
                <a:spcPct val="90000"/>
              </a:lnSpc>
              <a:spcBef>
                <a:spcPct val="0"/>
              </a:spcBef>
              <a:buNone/>
              <a:defRPr sz="6800" b="1" i="0" kern="1200">
                <a:solidFill>
                  <a:srgbClr val="00578A"/>
                </a:solidFill>
                <a:latin typeface="Source Sans Pro" panose="020B0503030403020204" pitchFamily="34" charset="0"/>
                <a:ea typeface="+mj-ea"/>
                <a:cs typeface="+mj-cs"/>
              </a:defRPr>
            </a:lvl1pPr>
          </a:lstStyle>
          <a:p>
            <a:r>
              <a:rPr lang="nl-NL" sz="5400" dirty="0">
                <a:solidFill>
                  <a:srgbClr val="039C93"/>
                </a:solidFill>
                <a:ea typeface="Source Sans Pro" panose="020B0503030403020204" pitchFamily="34" charset="0"/>
              </a:rPr>
              <a:t>De thema’s van eigen kracht</a:t>
            </a:r>
            <a:endParaRPr lang="nl-NL" sz="4400" dirty="0">
              <a:solidFill>
                <a:srgbClr val="039C93"/>
              </a:solidFill>
              <a:ea typeface="Source Sans Pro" panose="020B0503030403020204" pitchFamily="34" charset="0"/>
            </a:endParaRPr>
          </a:p>
        </p:txBody>
      </p:sp>
      <p:sp>
        <p:nvSpPr>
          <p:cNvPr id="8" name="Titel 2">
            <a:extLst>
              <a:ext uri="{FF2B5EF4-FFF2-40B4-BE49-F238E27FC236}">
                <a16:creationId xmlns:a16="http://schemas.microsoft.com/office/drawing/2014/main" id="{4928880B-C88E-E886-91A7-5C4060D9CE8B}"/>
              </a:ext>
            </a:extLst>
          </p:cNvPr>
          <p:cNvSpPr>
            <a:spLocks noGrp="1"/>
          </p:cNvSpPr>
          <p:nvPr>
            <p:ph type="title"/>
          </p:nvPr>
        </p:nvSpPr>
        <p:spPr>
          <a:xfrm>
            <a:off x="2326434" y="2459417"/>
            <a:ext cx="19800981" cy="1161218"/>
          </a:xfrm>
        </p:spPr>
        <p:txBody>
          <a:bodyPr/>
          <a:lstStyle/>
          <a:p>
            <a:r>
              <a:rPr lang="nl-NL" sz="8000" dirty="0">
                <a:ea typeface="Source Sans Pro" panose="020B0503030403020204" pitchFamily="34" charset="0"/>
              </a:rPr>
              <a:t>Wat is SPAN+ thuis?</a:t>
            </a:r>
          </a:p>
        </p:txBody>
      </p:sp>
    </p:spTree>
    <p:extLst>
      <p:ext uri="{BB962C8B-B14F-4D97-AF65-F5344CB8AC3E}">
        <p14:creationId xmlns:p14="http://schemas.microsoft.com/office/powerpoint/2010/main" val="102260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D00163CF-CF72-DB43-459D-E09761E5CA9F}"/>
              </a:ext>
            </a:extLst>
          </p:cNvPr>
          <p:cNvSpPr>
            <a:spLocks noGrp="1"/>
          </p:cNvSpPr>
          <p:nvPr>
            <p:ph type="title"/>
          </p:nvPr>
        </p:nvSpPr>
        <p:spPr>
          <a:xfrm>
            <a:off x="2326434" y="2459417"/>
            <a:ext cx="19800981" cy="1161218"/>
          </a:xfrm>
        </p:spPr>
        <p:txBody>
          <a:bodyPr/>
          <a:lstStyle/>
          <a:p>
            <a:r>
              <a:rPr lang="nl-NL" sz="8000" dirty="0">
                <a:ea typeface="Source Sans Pro" panose="020B0503030403020204" pitchFamily="34" charset="0"/>
              </a:rPr>
              <a:t>Waaruit bestaat SPAN+ thuis?</a:t>
            </a:r>
          </a:p>
        </p:txBody>
      </p:sp>
      <p:sp>
        <p:nvSpPr>
          <p:cNvPr id="6" name="Titel 2">
            <a:extLst>
              <a:ext uri="{FF2B5EF4-FFF2-40B4-BE49-F238E27FC236}">
                <a16:creationId xmlns:a16="http://schemas.microsoft.com/office/drawing/2014/main" id="{0997210A-5090-6D1A-756F-DDD5818E72E7}"/>
              </a:ext>
            </a:extLst>
          </p:cNvPr>
          <p:cNvSpPr txBox="1">
            <a:spLocks/>
          </p:cNvSpPr>
          <p:nvPr/>
        </p:nvSpPr>
        <p:spPr>
          <a:xfrm>
            <a:off x="2345895" y="3916110"/>
            <a:ext cx="19745800" cy="866273"/>
          </a:xfrm>
          <a:prstGeom prst="rect">
            <a:avLst/>
          </a:prstGeom>
        </p:spPr>
        <p:txBody>
          <a:bodyPr/>
          <a:lstStyle>
            <a:lvl1pPr algn="l" defTabSz="1828709" rtl="0" eaLnBrk="1" latinLnBrk="0" hangingPunct="1">
              <a:lnSpc>
                <a:spcPct val="90000"/>
              </a:lnSpc>
              <a:spcBef>
                <a:spcPct val="0"/>
              </a:spcBef>
              <a:buNone/>
              <a:defRPr sz="6800" b="1" i="0" kern="1200">
                <a:solidFill>
                  <a:srgbClr val="00578A"/>
                </a:solidFill>
                <a:latin typeface="Source Sans Pro" panose="020B0503030403020204" pitchFamily="34" charset="0"/>
                <a:ea typeface="+mj-ea"/>
                <a:cs typeface="+mj-cs"/>
              </a:defRPr>
            </a:lvl1pPr>
          </a:lstStyle>
          <a:p>
            <a:r>
              <a:rPr lang="nl-NL" sz="5400" dirty="0">
                <a:solidFill>
                  <a:srgbClr val="039C93"/>
                </a:solidFill>
                <a:ea typeface="Source Sans Pro" panose="020B0503030403020204" pitchFamily="34" charset="0"/>
              </a:rPr>
              <a:t>Werkboek</a:t>
            </a:r>
            <a:endParaRPr lang="nl-NL" sz="4400" dirty="0">
              <a:solidFill>
                <a:srgbClr val="039C93"/>
              </a:solidFill>
              <a:ea typeface="Source Sans Pro" panose="020B0503030403020204" pitchFamily="34" charset="0"/>
            </a:endParaRPr>
          </a:p>
        </p:txBody>
      </p:sp>
      <p:pic>
        <p:nvPicPr>
          <p:cNvPr id="3" name="Afbeelding 2">
            <a:extLst>
              <a:ext uri="{FF2B5EF4-FFF2-40B4-BE49-F238E27FC236}">
                <a16:creationId xmlns:a16="http://schemas.microsoft.com/office/drawing/2014/main" id="{9330DD68-0E9C-A0BF-46BC-D794A7CECB82}"/>
              </a:ext>
            </a:extLst>
          </p:cNvPr>
          <p:cNvPicPr>
            <a:picLocks noChangeAspect="1"/>
          </p:cNvPicPr>
          <p:nvPr/>
        </p:nvPicPr>
        <p:blipFill>
          <a:blip r:embed="rId3"/>
          <a:stretch>
            <a:fillRect/>
          </a:stretch>
        </p:blipFill>
        <p:spPr>
          <a:xfrm>
            <a:off x="7336483" y="5022646"/>
            <a:ext cx="4874131" cy="3422757"/>
          </a:xfrm>
          <a:prstGeom prst="rect">
            <a:avLst/>
          </a:prstGeom>
          <a:ln>
            <a:solidFill>
              <a:srgbClr val="039C93"/>
            </a:solidFill>
          </a:ln>
        </p:spPr>
      </p:pic>
      <p:sp>
        <p:nvSpPr>
          <p:cNvPr id="4" name="Tekstvak 3">
            <a:extLst>
              <a:ext uri="{FF2B5EF4-FFF2-40B4-BE49-F238E27FC236}">
                <a16:creationId xmlns:a16="http://schemas.microsoft.com/office/drawing/2014/main" id="{5953000A-A754-F0EB-4C2F-8A32282C85F0}"/>
              </a:ext>
            </a:extLst>
          </p:cNvPr>
          <p:cNvSpPr txBox="1"/>
          <p:nvPr/>
        </p:nvSpPr>
        <p:spPr>
          <a:xfrm>
            <a:off x="12303779" y="4982616"/>
            <a:ext cx="3668671" cy="584775"/>
          </a:xfrm>
          <a:prstGeom prst="rect">
            <a:avLst/>
          </a:prstGeom>
          <a:solidFill>
            <a:srgbClr val="039C93"/>
          </a:solidFill>
        </p:spPr>
        <p:txBody>
          <a:bodyPr wrap="square" rtlCol="0">
            <a:spAutoFit/>
          </a:bodyPr>
          <a:lstStyle/>
          <a:p>
            <a:pPr algn="ctr"/>
            <a:r>
              <a:rPr lang="nl-NL" sz="3200" dirty="0">
                <a:solidFill>
                  <a:schemeClr val="bg1"/>
                </a:solidFill>
                <a:latin typeface="Source Sans Pro" panose="020B0503030403020204" pitchFamily="34" charset="0"/>
                <a:ea typeface="Source Sans Pro" panose="020B0503030403020204" pitchFamily="34" charset="0"/>
              </a:rPr>
              <a:t>Gesprekskaarten</a:t>
            </a:r>
          </a:p>
        </p:txBody>
      </p:sp>
      <p:pic>
        <p:nvPicPr>
          <p:cNvPr id="9" name="Afbeelding 8">
            <a:extLst>
              <a:ext uri="{FF2B5EF4-FFF2-40B4-BE49-F238E27FC236}">
                <a16:creationId xmlns:a16="http://schemas.microsoft.com/office/drawing/2014/main" id="{D63C2B83-7CA5-A4B4-00FD-F1F257E8C2C5}"/>
              </a:ext>
            </a:extLst>
          </p:cNvPr>
          <p:cNvPicPr>
            <a:picLocks noChangeAspect="1"/>
          </p:cNvPicPr>
          <p:nvPr/>
        </p:nvPicPr>
        <p:blipFill>
          <a:blip r:embed="rId4"/>
          <a:stretch>
            <a:fillRect/>
          </a:stretch>
        </p:blipFill>
        <p:spPr>
          <a:xfrm>
            <a:off x="10713203" y="6881692"/>
            <a:ext cx="4856981" cy="3422757"/>
          </a:xfrm>
          <a:prstGeom prst="rect">
            <a:avLst/>
          </a:prstGeom>
          <a:ln>
            <a:solidFill>
              <a:srgbClr val="039C93"/>
            </a:solidFill>
          </a:ln>
        </p:spPr>
      </p:pic>
      <p:sp>
        <p:nvSpPr>
          <p:cNvPr id="10" name="Tekstvak 9">
            <a:extLst>
              <a:ext uri="{FF2B5EF4-FFF2-40B4-BE49-F238E27FC236}">
                <a16:creationId xmlns:a16="http://schemas.microsoft.com/office/drawing/2014/main" id="{EB07A7CC-F78D-A96B-3527-ABA67E9C459E}"/>
              </a:ext>
            </a:extLst>
          </p:cNvPr>
          <p:cNvSpPr txBox="1"/>
          <p:nvPr/>
        </p:nvSpPr>
        <p:spPr>
          <a:xfrm>
            <a:off x="15690279" y="6864757"/>
            <a:ext cx="3668671" cy="584775"/>
          </a:xfrm>
          <a:prstGeom prst="rect">
            <a:avLst/>
          </a:prstGeom>
          <a:solidFill>
            <a:srgbClr val="039C93"/>
          </a:solidFill>
        </p:spPr>
        <p:txBody>
          <a:bodyPr wrap="square" rtlCol="0">
            <a:spAutoFit/>
          </a:bodyPr>
          <a:lstStyle/>
          <a:p>
            <a:pPr algn="ctr"/>
            <a:r>
              <a:rPr lang="nl-NL" sz="3200" dirty="0">
                <a:solidFill>
                  <a:schemeClr val="bg1"/>
                </a:solidFill>
                <a:latin typeface="Source Sans Pro" panose="020B0503030403020204" pitchFamily="34" charset="0"/>
                <a:ea typeface="Source Sans Pro" panose="020B0503030403020204" pitchFamily="34" charset="0"/>
              </a:rPr>
              <a:t>Aan-de-slag-kaarten</a:t>
            </a:r>
          </a:p>
        </p:txBody>
      </p:sp>
      <p:pic>
        <p:nvPicPr>
          <p:cNvPr id="13" name="Afbeelding 12">
            <a:extLst>
              <a:ext uri="{FF2B5EF4-FFF2-40B4-BE49-F238E27FC236}">
                <a16:creationId xmlns:a16="http://schemas.microsoft.com/office/drawing/2014/main" id="{ACC46210-CF3C-6FC5-A4D9-819D4F962AEA}"/>
              </a:ext>
            </a:extLst>
          </p:cNvPr>
          <p:cNvPicPr>
            <a:picLocks noChangeAspect="1"/>
          </p:cNvPicPr>
          <p:nvPr/>
        </p:nvPicPr>
        <p:blipFill>
          <a:blip r:embed="rId5"/>
          <a:stretch>
            <a:fillRect/>
          </a:stretch>
        </p:blipFill>
        <p:spPr>
          <a:xfrm>
            <a:off x="14052899" y="8619009"/>
            <a:ext cx="4874131" cy="3403354"/>
          </a:xfrm>
          <a:prstGeom prst="rect">
            <a:avLst/>
          </a:prstGeom>
          <a:ln>
            <a:solidFill>
              <a:srgbClr val="039C93"/>
            </a:solidFill>
          </a:ln>
        </p:spPr>
      </p:pic>
      <p:sp>
        <p:nvSpPr>
          <p:cNvPr id="14" name="Tekstvak 13">
            <a:extLst>
              <a:ext uri="{FF2B5EF4-FFF2-40B4-BE49-F238E27FC236}">
                <a16:creationId xmlns:a16="http://schemas.microsoft.com/office/drawing/2014/main" id="{AFE21011-6621-A33C-0BEB-B191FE9B5358}"/>
              </a:ext>
            </a:extLst>
          </p:cNvPr>
          <p:cNvSpPr txBox="1"/>
          <p:nvPr/>
        </p:nvSpPr>
        <p:spPr>
          <a:xfrm>
            <a:off x="19043156" y="8619009"/>
            <a:ext cx="3668671" cy="584775"/>
          </a:xfrm>
          <a:prstGeom prst="rect">
            <a:avLst/>
          </a:prstGeom>
          <a:solidFill>
            <a:srgbClr val="039C93"/>
          </a:solidFill>
        </p:spPr>
        <p:txBody>
          <a:bodyPr wrap="square" rtlCol="0">
            <a:spAutoFit/>
          </a:bodyPr>
          <a:lstStyle/>
          <a:p>
            <a:pPr algn="ctr"/>
            <a:r>
              <a:rPr lang="nl-NL" sz="3200" dirty="0">
                <a:solidFill>
                  <a:schemeClr val="bg1"/>
                </a:solidFill>
                <a:latin typeface="Source Sans Pro" panose="020B0503030403020204" pitchFamily="34" charset="0"/>
                <a:ea typeface="Source Sans Pro" panose="020B0503030403020204" pitchFamily="34" charset="0"/>
              </a:rPr>
              <a:t>Evaluatiekaarten</a:t>
            </a:r>
          </a:p>
        </p:txBody>
      </p:sp>
      <p:pic>
        <p:nvPicPr>
          <p:cNvPr id="15" name="Afbeelding 14">
            <a:extLst>
              <a:ext uri="{FF2B5EF4-FFF2-40B4-BE49-F238E27FC236}">
                <a16:creationId xmlns:a16="http://schemas.microsoft.com/office/drawing/2014/main" id="{D083B0A7-5378-0876-151C-C2DDB4E27B60}"/>
              </a:ext>
            </a:extLst>
          </p:cNvPr>
          <p:cNvPicPr>
            <a:picLocks noChangeAspect="1"/>
          </p:cNvPicPr>
          <p:nvPr/>
        </p:nvPicPr>
        <p:blipFill>
          <a:blip r:embed="rId6"/>
          <a:stretch>
            <a:fillRect/>
          </a:stretch>
        </p:blipFill>
        <p:spPr>
          <a:xfrm>
            <a:off x="2345894" y="5034130"/>
            <a:ext cx="3683913" cy="5270319"/>
          </a:xfrm>
          <a:prstGeom prst="rect">
            <a:avLst/>
          </a:prstGeom>
          <a:ln w="19050">
            <a:solidFill>
              <a:srgbClr val="039C93"/>
            </a:solidFill>
          </a:ln>
        </p:spPr>
      </p:pic>
    </p:spTree>
    <p:extLst>
      <p:ext uri="{BB962C8B-B14F-4D97-AF65-F5344CB8AC3E}">
        <p14:creationId xmlns:p14="http://schemas.microsoft.com/office/powerpoint/2010/main" val="256948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44CFCF9-DE23-2125-3202-BA3A3FC547D1}"/>
              </a:ext>
            </a:extLst>
          </p:cNvPr>
          <p:cNvPicPr>
            <a:picLocks noChangeAspect="1"/>
          </p:cNvPicPr>
          <p:nvPr/>
        </p:nvPicPr>
        <p:blipFill>
          <a:blip r:embed="rId3"/>
          <a:stretch>
            <a:fillRect/>
          </a:stretch>
        </p:blipFill>
        <p:spPr>
          <a:xfrm>
            <a:off x="8792012" y="5359701"/>
            <a:ext cx="7625194" cy="5704469"/>
          </a:xfrm>
          <a:prstGeom prst="rect">
            <a:avLst/>
          </a:prstGeom>
        </p:spPr>
      </p:pic>
      <p:pic>
        <p:nvPicPr>
          <p:cNvPr id="4" name="Afbeelding 3">
            <a:extLst>
              <a:ext uri="{FF2B5EF4-FFF2-40B4-BE49-F238E27FC236}">
                <a16:creationId xmlns:a16="http://schemas.microsoft.com/office/drawing/2014/main" id="{A7A1F132-CDC1-9379-ACF9-50E33A524E1F}"/>
              </a:ext>
            </a:extLst>
          </p:cNvPr>
          <p:cNvPicPr>
            <a:picLocks noChangeAspect="1"/>
          </p:cNvPicPr>
          <p:nvPr/>
        </p:nvPicPr>
        <p:blipFill rotWithShape="1">
          <a:blip r:embed="rId4"/>
          <a:srcRect r="2323"/>
          <a:stretch/>
        </p:blipFill>
        <p:spPr>
          <a:xfrm>
            <a:off x="826953" y="5359701"/>
            <a:ext cx="7725671" cy="5704469"/>
          </a:xfrm>
          <a:prstGeom prst="rect">
            <a:avLst/>
          </a:prstGeom>
        </p:spPr>
      </p:pic>
      <p:pic>
        <p:nvPicPr>
          <p:cNvPr id="14" name="Afbeelding 13">
            <a:extLst>
              <a:ext uri="{FF2B5EF4-FFF2-40B4-BE49-F238E27FC236}">
                <a16:creationId xmlns:a16="http://schemas.microsoft.com/office/drawing/2014/main" id="{D5F39C7F-D74E-9B43-458A-2C765E42E5CC}"/>
              </a:ext>
            </a:extLst>
          </p:cNvPr>
          <p:cNvPicPr>
            <a:picLocks noChangeAspect="1"/>
          </p:cNvPicPr>
          <p:nvPr/>
        </p:nvPicPr>
        <p:blipFill>
          <a:blip r:embed="rId5"/>
          <a:stretch>
            <a:fillRect/>
          </a:stretch>
        </p:blipFill>
        <p:spPr>
          <a:xfrm>
            <a:off x="16844874" y="5359701"/>
            <a:ext cx="7476382" cy="5552729"/>
          </a:xfrm>
          <a:prstGeom prst="rect">
            <a:avLst/>
          </a:prstGeom>
        </p:spPr>
      </p:pic>
      <p:sp>
        <p:nvSpPr>
          <p:cNvPr id="7" name="Titel 2">
            <a:extLst>
              <a:ext uri="{FF2B5EF4-FFF2-40B4-BE49-F238E27FC236}">
                <a16:creationId xmlns:a16="http://schemas.microsoft.com/office/drawing/2014/main" id="{BC774F4D-0560-90A2-73DF-061DB2BB255C}"/>
              </a:ext>
            </a:extLst>
          </p:cNvPr>
          <p:cNvSpPr>
            <a:spLocks noGrp="1"/>
          </p:cNvSpPr>
          <p:nvPr>
            <p:ph type="title"/>
          </p:nvPr>
        </p:nvSpPr>
        <p:spPr>
          <a:xfrm>
            <a:off x="2326434" y="2459417"/>
            <a:ext cx="19800981" cy="1161218"/>
          </a:xfrm>
        </p:spPr>
        <p:txBody>
          <a:bodyPr/>
          <a:lstStyle/>
          <a:p>
            <a:r>
              <a:rPr lang="nl-NL" sz="8000" dirty="0">
                <a:ea typeface="Source Sans Pro" panose="020B0503030403020204" pitchFamily="34" charset="0"/>
              </a:rPr>
              <a:t>Waaruit bestaat SPAN+ thuis?</a:t>
            </a:r>
          </a:p>
        </p:txBody>
      </p:sp>
      <p:sp>
        <p:nvSpPr>
          <p:cNvPr id="8" name="Titel 2">
            <a:extLst>
              <a:ext uri="{FF2B5EF4-FFF2-40B4-BE49-F238E27FC236}">
                <a16:creationId xmlns:a16="http://schemas.microsoft.com/office/drawing/2014/main" id="{45EAE903-5E37-69BD-D1CD-200A9679A8EE}"/>
              </a:ext>
            </a:extLst>
          </p:cNvPr>
          <p:cNvSpPr txBox="1">
            <a:spLocks/>
          </p:cNvSpPr>
          <p:nvPr/>
        </p:nvSpPr>
        <p:spPr>
          <a:xfrm>
            <a:off x="2345895" y="3916110"/>
            <a:ext cx="19745800" cy="866273"/>
          </a:xfrm>
          <a:prstGeom prst="rect">
            <a:avLst/>
          </a:prstGeom>
        </p:spPr>
        <p:txBody>
          <a:bodyPr/>
          <a:lstStyle>
            <a:lvl1pPr algn="l" defTabSz="1828709" rtl="0" eaLnBrk="1" latinLnBrk="0" hangingPunct="1">
              <a:lnSpc>
                <a:spcPct val="90000"/>
              </a:lnSpc>
              <a:spcBef>
                <a:spcPct val="0"/>
              </a:spcBef>
              <a:buNone/>
              <a:defRPr sz="6800" b="1" i="0" kern="1200">
                <a:solidFill>
                  <a:srgbClr val="00578A"/>
                </a:solidFill>
                <a:latin typeface="Source Sans Pro" panose="020B0503030403020204" pitchFamily="34" charset="0"/>
                <a:ea typeface="+mj-ea"/>
                <a:cs typeface="+mj-cs"/>
              </a:defRPr>
            </a:lvl1pPr>
          </a:lstStyle>
          <a:p>
            <a:r>
              <a:rPr lang="nl-NL" sz="5400" dirty="0">
                <a:solidFill>
                  <a:srgbClr val="039C93"/>
                </a:solidFill>
                <a:ea typeface="Source Sans Pro" panose="020B0503030403020204" pitchFamily="34" charset="0"/>
              </a:rPr>
              <a:t>Doosje met vragenkaartjes</a:t>
            </a:r>
            <a:endParaRPr lang="nl-NL" sz="4400" dirty="0">
              <a:solidFill>
                <a:srgbClr val="039C93"/>
              </a:solidFill>
              <a:ea typeface="Source Sans Pro" panose="020B0503030403020204" pitchFamily="34" charset="0"/>
            </a:endParaRPr>
          </a:p>
        </p:txBody>
      </p:sp>
    </p:spTree>
    <p:extLst>
      <p:ext uri="{BB962C8B-B14F-4D97-AF65-F5344CB8AC3E}">
        <p14:creationId xmlns:p14="http://schemas.microsoft.com/office/powerpoint/2010/main" val="376772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2A6643B-D598-EF0F-61ED-B791424DC5C7}"/>
              </a:ext>
            </a:extLst>
          </p:cNvPr>
          <p:cNvSpPr>
            <a:spLocks noGrp="1"/>
          </p:cNvSpPr>
          <p:nvPr>
            <p:ph type="body" sz="quarter" idx="11"/>
          </p:nvPr>
        </p:nvSpPr>
        <p:spPr>
          <a:xfrm>
            <a:off x="2326434" y="5293895"/>
            <a:ext cx="19941894" cy="5962688"/>
          </a:xfrm>
        </p:spPr>
        <p:txBody>
          <a:bodyPr/>
          <a:lstStyle/>
          <a:p>
            <a:pPr marL="1028700" lvl="1" indent="-571500">
              <a:lnSpc>
                <a:spcPct val="100000"/>
              </a:lnSpc>
              <a:buFont typeface="Arial" panose="020B0604020202020204" pitchFamily="34" charset="0"/>
              <a:buChar char="•"/>
            </a:pPr>
            <a:r>
              <a:rPr lang="nl-NL" sz="4400" dirty="0">
                <a:solidFill>
                  <a:srgbClr val="00578A"/>
                </a:solidFill>
                <a:latin typeface="Source Sans Pro" panose="020B0503030403020204" pitchFamily="34" charset="0"/>
                <a:ea typeface="Source Sans Pro" panose="020B0503030403020204" pitchFamily="34" charset="0"/>
              </a:rPr>
              <a:t>Doel en werkwijze SPAN+ thuis</a:t>
            </a:r>
          </a:p>
          <a:p>
            <a:pPr marL="1028700" lvl="1" indent="-571500">
              <a:lnSpc>
                <a:spcPct val="100000"/>
              </a:lnSpc>
              <a:buFont typeface="Arial" panose="020B0604020202020204" pitchFamily="34" charset="0"/>
              <a:buChar char="•"/>
            </a:pPr>
            <a:r>
              <a:rPr lang="nl-NL" sz="4400" dirty="0">
                <a:solidFill>
                  <a:srgbClr val="00578A"/>
                </a:solidFill>
                <a:latin typeface="Source Sans Pro" panose="020B0503030403020204" pitchFamily="34" charset="0"/>
                <a:ea typeface="Source Sans Pro" panose="020B0503030403020204" pitchFamily="34" charset="0"/>
              </a:rPr>
              <a:t>De vier thema’s van eigen kracht</a:t>
            </a:r>
          </a:p>
        </p:txBody>
      </p:sp>
      <p:sp>
        <p:nvSpPr>
          <p:cNvPr id="6" name="Titel 2">
            <a:extLst>
              <a:ext uri="{FF2B5EF4-FFF2-40B4-BE49-F238E27FC236}">
                <a16:creationId xmlns:a16="http://schemas.microsoft.com/office/drawing/2014/main" id="{59256CF1-73CC-501B-674D-BE5E68DB40B3}"/>
              </a:ext>
            </a:extLst>
          </p:cNvPr>
          <p:cNvSpPr>
            <a:spLocks noGrp="1"/>
          </p:cNvSpPr>
          <p:nvPr>
            <p:ph type="title"/>
          </p:nvPr>
        </p:nvSpPr>
        <p:spPr>
          <a:xfrm>
            <a:off x="2326434" y="2459417"/>
            <a:ext cx="19800981" cy="1161218"/>
          </a:xfrm>
        </p:spPr>
        <p:txBody>
          <a:bodyPr/>
          <a:lstStyle/>
          <a:p>
            <a:r>
              <a:rPr lang="nl-NL" sz="8000" dirty="0">
                <a:ea typeface="Source Sans Pro" panose="020B0503030403020204" pitchFamily="34" charset="0"/>
              </a:rPr>
              <a:t>Waaruit bestaat SPAN+ thuis?</a:t>
            </a:r>
          </a:p>
        </p:txBody>
      </p:sp>
      <p:sp>
        <p:nvSpPr>
          <p:cNvPr id="7" name="Titel 2">
            <a:extLst>
              <a:ext uri="{FF2B5EF4-FFF2-40B4-BE49-F238E27FC236}">
                <a16:creationId xmlns:a16="http://schemas.microsoft.com/office/drawing/2014/main" id="{BF76C1B0-E098-F466-E754-8782D5CEEF87}"/>
              </a:ext>
            </a:extLst>
          </p:cNvPr>
          <p:cNvSpPr txBox="1">
            <a:spLocks/>
          </p:cNvSpPr>
          <p:nvPr/>
        </p:nvSpPr>
        <p:spPr>
          <a:xfrm>
            <a:off x="2345895" y="3916110"/>
            <a:ext cx="19745800" cy="866273"/>
          </a:xfrm>
          <a:prstGeom prst="rect">
            <a:avLst/>
          </a:prstGeom>
        </p:spPr>
        <p:txBody>
          <a:bodyPr/>
          <a:lstStyle>
            <a:lvl1pPr algn="l" defTabSz="1828709" rtl="0" eaLnBrk="1" latinLnBrk="0" hangingPunct="1">
              <a:lnSpc>
                <a:spcPct val="90000"/>
              </a:lnSpc>
              <a:spcBef>
                <a:spcPct val="0"/>
              </a:spcBef>
              <a:buNone/>
              <a:defRPr sz="6800" b="1" i="0" kern="1200">
                <a:solidFill>
                  <a:srgbClr val="00578A"/>
                </a:solidFill>
                <a:latin typeface="Source Sans Pro" panose="020B0503030403020204" pitchFamily="34" charset="0"/>
                <a:ea typeface="+mj-ea"/>
                <a:cs typeface="+mj-cs"/>
              </a:defRPr>
            </a:lvl1pPr>
          </a:lstStyle>
          <a:p>
            <a:r>
              <a:rPr lang="nl-NL" sz="5400" dirty="0">
                <a:solidFill>
                  <a:srgbClr val="039C93"/>
                </a:solidFill>
                <a:ea typeface="Source Sans Pro" panose="020B0503030403020204" pitchFamily="34" charset="0"/>
              </a:rPr>
              <a:t>Korte video’s</a:t>
            </a:r>
            <a:endParaRPr lang="nl-NL" sz="4400" dirty="0">
              <a:solidFill>
                <a:srgbClr val="039C93"/>
              </a:solidFill>
              <a:ea typeface="Source Sans Pro" panose="020B0503030403020204" pitchFamily="34" charset="0"/>
            </a:endParaRPr>
          </a:p>
        </p:txBody>
      </p:sp>
    </p:spTree>
    <p:extLst>
      <p:ext uri="{BB962C8B-B14F-4D97-AF65-F5344CB8AC3E}">
        <p14:creationId xmlns:p14="http://schemas.microsoft.com/office/powerpoint/2010/main" val="30317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9051D0D-AA8A-7167-5A5D-354BA44C3390}"/>
              </a:ext>
            </a:extLst>
          </p:cNvPr>
          <p:cNvPicPr>
            <a:picLocks noChangeAspect="1"/>
          </p:cNvPicPr>
          <p:nvPr/>
        </p:nvPicPr>
        <p:blipFill>
          <a:blip r:embed="rId3"/>
          <a:stretch>
            <a:fillRect/>
          </a:stretch>
        </p:blipFill>
        <p:spPr>
          <a:xfrm>
            <a:off x="5804177" y="5592600"/>
            <a:ext cx="4931688" cy="6992430"/>
          </a:xfrm>
          <a:prstGeom prst="rect">
            <a:avLst/>
          </a:prstGeom>
          <a:ln w="19050">
            <a:solidFill>
              <a:srgbClr val="039C93"/>
            </a:solidFill>
          </a:ln>
        </p:spPr>
      </p:pic>
      <p:pic>
        <p:nvPicPr>
          <p:cNvPr id="7" name="Afbeelding 6">
            <a:extLst>
              <a:ext uri="{FF2B5EF4-FFF2-40B4-BE49-F238E27FC236}">
                <a16:creationId xmlns:a16="http://schemas.microsoft.com/office/drawing/2014/main" id="{19DCE804-AC2E-AA22-6ECE-48E802B2CF9A}"/>
              </a:ext>
            </a:extLst>
          </p:cNvPr>
          <p:cNvPicPr>
            <a:picLocks noChangeAspect="1"/>
          </p:cNvPicPr>
          <p:nvPr/>
        </p:nvPicPr>
        <p:blipFill>
          <a:blip r:embed="rId4"/>
          <a:stretch>
            <a:fillRect/>
          </a:stretch>
        </p:blipFill>
        <p:spPr>
          <a:xfrm>
            <a:off x="13637741" y="5610213"/>
            <a:ext cx="4940495" cy="6957203"/>
          </a:xfrm>
          <a:prstGeom prst="rect">
            <a:avLst/>
          </a:prstGeom>
          <a:ln w="19050">
            <a:solidFill>
              <a:srgbClr val="039C93"/>
            </a:solidFill>
          </a:ln>
        </p:spPr>
      </p:pic>
      <p:sp>
        <p:nvSpPr>
          <p:cNvPr id="8" name="Tekstvak 7">
            <a:extLst>
              <a:ext uri="{FF2B5EF4-FFF2-40B4-BE49-F238E27FC236}">
                <a16:creationId xmlns:a16="http://schemas.microsoft.com/office/drawing/2014/main" id="{EF51E96B-575C-5930-FACB-34E1CC742F0F}"/>
              </a:ext>
            </a:extLst>
          </p:cNvPr>
          <p:cNvSpPr txBox="1"/>
          <p:nvPr/>
        </p:nvSpPr>
        <p:spPr>
          <a:xfrm>
            <a:off x="4904925" y="4887447"/>
            <a:ext cx="6364940" cy="584775"/>
          </a:xfrm>
          <a:prstGeom prst="rect">
            <a:avLst/>
          </a:prstGeom>
          <a:solidFill>
            <a:srgbClr val="039C93"/>
          </a:solidFill>
        </p:spPr>
        <p:txBody>
          <a:bodyPr wrap="square" rtlCol="0">
            <a:spAutoFit/>
          </a:bodyPr>
          <a:lstStyle/>
          <a:p>
            <a:r>
              <a:rPr lang="nl-NL" sz="3200" dirty="0">
                <a:solidFill>
                  <a:schemeClr val="bg1"/>
                </a:solidFill>
                <a:latin typeface="Source Sans Pro" panose="020B0503030403020204" pitchFamily="34" charset="0"/>
                <a:ea typeface="Source Sans Pro" panose="020B0503030403020204" pitchFamily="34" charset="0"/>
              </a:rPr>
              <a:t>Persoon met dementie en de naaste</a:t>
            </a:r>
          </a:p>
        </p:txBody>
      </p:sp>
      <p:sp>
        <p:nvSpPr>
          <p:cNvPr id="9" name="Tekstvak 8">
            <a:extLst>
              <a:ext uri="{FF2B5EF4-FFF2-40B4-BE49-F238E27FC236}">
                <a16:creationId xmlns:a16="http://schemas.microsoft.com/office/drawing/2014/main" id="{12114B2A-56BD-510A-861F-C898E3B2539D}"/>
              </a:ext>
            </a:extLst>
          </p:cNvPr>
          <p:cNvSpPr txBox="1"/>
          <p:nvPr/>
        </p:nvSpPr>
        <p:spPr>
          <a:xfrm>
            <a:off x="12909649" y="4887447"/>
            <a:ext cx="6364939" cy="584775"/>
          </a:xfrm>
          <a:prstGeom prst="rect">
            <a:avLst/>
          </a:prstGeom>
          <a:solidFill>
            <a:srgbClr val="039C93"/>
          </a:solidFill>
        </p:spPr>
        <p:txBody>
          <a:bodyPr wrap="square" rtlCol="0">
            <a:spAutoFit/>
          </a:bodyPr>
          <a:lstStyle/>
          <a:p>
            <a:pPr algn="ctr"/>
            <a:r>
              <a:rPr lang="nl-NL" sz="3200" dirty="0">
                <a:solidFill>
                  <a:schemeClr val="bg1"/>
                </a:solidFill>
                <a:latin typeface="Source Sans Pro" panose="020B0503030403020204" pitchFamily="34" charset="0"/>
                <a:ea typeface="Source Sans Pro" panose="020B0503030403020204" pitchFamily="34" charset="0"/>
              </a:rPr>
              <a:t>Casemanager/zorgtrajectbegeleider</a:t>
            </a:r>
          </a:p>
        </p:txBody>
      </p:sp>
      <p:sp>
        <p:nvSpPr>
          <p:cNvPr id="5" name="Titel 2">
            <a:extLst>
              <a:ext uri="{FF2B5EF4-FFF2-40B4-BE49-F238E27FC236}">
                <a16:creationId xmlns:a16="http://schemas.microsoft.com/office/drawing/2014/main" id="{130B6F89-0DEE-77E7-C819-7DEC5D692E14}"/>
              </a:ext>
            </a:extLst>
          </p:cNvPr>
          <p:cNvSpPr>
            <a:spLocks noGrp="1"/>
          </p:cNvSpPr>
          <p:nvPr>
            <p:ph type="title"/>
          </p:nvPr>
        </p:nvSpPr>
        <p:spPr>
          <a:xfrm>
            <a:off x="2326434" y="2459417"/>
            <a:ext cx="19800981" cy="1161218"/>
          </a:xfrm>
        </p:spPr>
        <p:txBody>
          <a:bodyPr/>
          <a:lstStyle/>
          <a:p>
            <a:r>
              <a:rPr lang="nl-NL" sz="8000" dirty="0">
                <a:ea typeface="Source Sans Pro" panose="020B0503030403020204" pitchFamily="34" charset="0"/>
              </a:rPr>
              <a:t>Waaruit bestaat SPAN+ thuis?</a:t>
            </a:r>
          </a:p>
        </p:txBody>
      </p:sp>
      <p:sp>
        <p:nvSpPr>
          <p:cNvPr id="10" name="Titel 2">
            <a:extLst>
              <a:ext uri="{FF2B5EF4-FFF2-40B4-BE49-F238E27FC236}">
                <a16:creationId xmlns:a16="http://schemas.microsoft.com/office/drawing/2014/main" id="{4255C61B-1F3A-8D75-035D-474173345F69}"/>
              </a:ext>
            </a:extLst>
          </p:cNvPr>
          <p:cNvSpPr txBox="1">
            <a:spLocks/>
          </p:cNvSpPr>
          <p:nvPr/>
        </p:nvSpPr>
        <p:spPr>
          <a:xfrm>
            <a:off x="2345895" y="3916110"/>
            <a:ext cx="19745800" cy="866273"/>
          </a:xfrm>
          <a:prstGeom prst="rect">
            <a:avLst/>
          </a:prstGeom>
        </p:spPr>
        <p:txBody>
          <a:bodyPr/>
          <a:lstStyle>
            <a:lvl1pPr algn="l" defTabSz="1828709" rtl="0" eaLnBrk="1" latinLnBrk="0" hangingPunct="1">
              <a:lnSpc>
                <a:spcPct val="90000"/>
              </a:lnSpc>
              <a:spcBef>
                <a:spcPct val="0"/>
              </a:spcBef>
              <a:buNone/>
              <a:defRPr sz="6800" b="1" i="0" kern="1200">
                <a:solidFill>
                  <a:srgbClr val="00578A"/>
                </a:solidFill>
                <a:latin typeface="Source Sans Pro" panose="020B0503030403020204" pitchFamily="34" charset="0"/>
                <a:ea typeface="+mj-ea"/>
                <a:cs typeface="+mj-cs"/>
              </a:defRPr>
            </a:lvl1pPr>
          </a:lstStyle>
          <a:p>
            <a:r>
              <a:rPr lang="nl-NL" sz="5400" dirty="0">
                <a:solidFill>
                  <a:srgbClr val="039C93"/>
                </a:solidFill>
                <a:ea typeface="Source Sans Pro" panose="020B0503030403020204" pitchFamily="34" charset="0"/>
              </a:rPr>
              <a:t>Handreikingen</a:t>
            </a:r>
            <a:endParaRPr lang="nl-NL" sz="4400" dirty="0">
              <a:solidFill>
                <a:srgbClr val="039C93"/>
              </a:solidFill>
              <a:ea typeface="Source Sans Pro" panose="020B0503030403020204" pitchFamily="34" charset="0"/>
            </a:endParaRPr>
          </a:p>
        </p:txBody>
      </p:sp>
    </p:spTree>
    <p:extLst>
      <p:ext uri="{BB962C8B-B14F-4D97-AF65-F5344CB8AC3E}">
        <p14:creationId xmlns:p14="http://schemas.microsoft.com/office/powerpoint/2010/main" val="347411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E3C98E-732C-E2BA-9E8F-E38FF6A61638}"/>
              </a:ext>
            </a:extLst>
          </p:cNvPr>
          <p:cNvSpPr>
            <a:spLocks noGrp="1"/>
          </p:cNvSpPr>
          <p:nvPr>
            <p:ph type="body" sz="quarter" idx="11"/>
          </p:nvPr>
        </p:nvSpPr>
        <p:spPr>
          <a:xfrm>
            <a:off x="2326434" y="5293895"/>
            <a:ext cx="19941894" cy="5962688"/>
          </a:xfrm>
        </p:spPr>
        <p:txBody>
          <a:bodyPr/>
          <a:lstStyle/>
          <a:p>
            <a:pPr marL="1028700" lvl="1" indent="-571500">
              <a:lnSpc>
                <a:spcPct val="100000"/>
              </a:lnSpc>
              <a:buFont typeface="Arial" panose="020B0604020202020204" pitchFamily="34" charset="0"/>
              <a:buChar char="•"/>
            </a:pPr>
            <a:r>
              <a:rPr lang="nl-NL" sz="4400" dirty="0">
                <a:solidFill>
                  <a:srgbClr val="00578A"/>
                </a:solidFill>
                <a:latin typeface="Source Sans Pro" panose="020B0503030403020204" pitchFamily="34" charset="0"/>
                <a:ea typeface="Source Sans Pro" panose="020B0503030403020204" pitchFamily="34" charset="0"/>
              </a:rPr>
              <a:t>Praktische handvatten</a:t>
            </a:r>
          </a:p>
          <a:p>
            <a:pPr marL="1028700" lvl="1" indent="-571500">
              <a:lnSpc>
                <a:spcPct val="100000"/>
              </a:lnSpc>
              <a:buFont typeface="Arial" panose="020B0604020202020204" pitchFamily="34" charset="0"/>
              <a:buChar char="•"/>
            </a:pPr>
            <a:r>
              <a:rPr lang="nl-NL" sz="4400" dirty="0">
                <a:solidFill>
                  <a:srgbClr val="00578A"/>
                </a:solidFill>
                <a:latin typeface="Source Sans Pro" panose="020B0503030403020204" pitchFamily="34" charset="0"/>
                <a:ea typeface="Source Sans Pro" panose="020B0503030403020204" pitchFamily="34" charset="0"/>
              </a:rPr>
              <a:t>Oefenen met het opstellen van plannen</a:t>
            </a:r>
          </a:p>
        </p:txBody>
      </p:sp>
      <p:sp>
        <p:nvSpPr>
          <p:cNvPr id="5" name="Titel 2">
            <a:extLst>
              <a:ext uri="{FF2B5EF4-FFF2-40B4-BE49-F238E27FC236}">
                <a16:creationId xmlns:a16="http://schemas.microsoft.com/office/drawing/2014/main" id="{1364B374-47F2-2A1D-31B6-1CB013250C06}"/>
              </a:ext>
            </a:extLst>
          </p:cNvPr>
          <p:cNvSpPr>
            <a:spLocks noGrp="1"/>
          </p:cNvSpPr>
          <p:nvPr>
            <p:ph type="title"/>
          </p:nvPr>
        </p:nvSpPr>
        <p:spPr>
          <a:xfrm>
            <a:off x="2326434" y="2459417"/>
            <a:ext cx="19800981" cy="1161218"/>
          </a:xfrm>
        </p:spPr>
        <p:txBody>
          <a:bodyPr/>
          <a:lstStyle/>
          <a:p>
            <a:r>
              <a:rPr lang="nl-NL" sz="8000" dirty="0">
                <a:ea typeface="Source Sans Pro" panose="020B0503030403020204" pitchFamily="34" charset="0"/>
              </a:rPr>
              <a:t>Waaruit bestaat SPAN+ thuis?</a:t>
            </a:r>
          </a:p>
        </p:txBody>
      </p:sp>
      <p:sp>
        <p:nvSpPr>
          <p:cNvPr id="7" name="Titel 2">
            <a:extLst>
              <a:ext uri="{FF2B5EF4-FFF2-40B4-BE49-F238E27FC236}">
                <a16:creationId xmlns:a16="http://schemas.microsoft.com/office/drawing/2014/main" id="{B64DE659-0E48-4795-7AD5-942674B57D9A}"/>
              </a:ext>
            </a:extLst>
          </p:cNvPr>
          <p:cNvSpPr txBox="1">
            <a:spLocks/>
          </p:cNvSpPr>
          <p:nvPr/>
        </p:nvSpPr>
        <p:spPr>
          <a:xfrm>
            <a:off x="2345895" y="3916110"/>
            <a:ext cx="19745800" cy="866273"/>
          </a:xfrm>
          <a:prstGeom prst="rect">
            <a:avLst/>
          </a:prstGeom>
        </p:spPr>
        <p:txBody>
          <a:bodyPr/>
          <a:lstStyle>
            <a:lvl1pPr algn="l" defTabSz="1828709" rtl="0" eaLnBrk="1" latinLnBrk="0" hangingPunct="1">
              <a:lnSpc>
                <a:spcPct val="90000"/>
              </a:lnSpc>
              <a:spcBef>
                <a:spcPct val="0"/>
              </a:spcBef>
              <a:buNone/>
              <a:defRPr sz="6800" b="1" i="0" kern="1200">
                <a:solidFill>
                  <a:srgbClr val="00578A"/>
                </a:solidFill>
                <a:latin typeface="Source Sans Pro" panose="020B0503030403020204" pitchFamily="34" charset="0"/>
                <a:ea typeface="+mj-ea"/>
                <a:cs typeface="+mj-cs"/>
              </a:defRPr>
            </a:lvl1pPr>
          </a:lstStyle>
          <a:p>
            <a:r>
              <a:rPr lang="nl-NL" sz="5400" dirty="0">
                <a:solidFill>
                  <a:srgbClr val="039C93"/>
                </a:solidFill>
                <a:ea typeface="Source Sans Pro" panose="020B0503030403020204" pitchFamily="34" charset="0"/>
              </a:rPr>
              <a:t>Scholing voor casemanagers/zorgtrajectbegeleiders</a:t>
            </a:r>
            <a:endParaRPr lang="nl-NL" sz="4400" dirty="0">
              <a:solidFill>
                <a:srgbClr val="039C93"/>
              </a:solidFill>
              <a:ea typeface="Source Sans Pro" panose="020B0503030403020204" pitchFamily="34" charset="0"/>
            </a:endParaRPr>
          </a:p>
        </p:txBody>
      </p:sp>
    </p:spTree>
    <p:extLst>
      <p:ext uri="{BB962C8B-B14F-4D97-AF65-F5344CB8AC3E}">
        <p14:creationId xmlns:p14="http://schemas.microsoft.com/office/powerpoint/2010/main" val="842733988"/>
      </p:ext>
    </p:extLst>
  </p:cSld>
  <p:clrMapOvr>
    <a:masterClrMapping/>
  </p:clrMapOvr>
</p:sld>
</file>

<file path=ppt/theme/theme1.xml><?xml version="1.0" encoding="utf-8"?>
<a:theme xmlns:a="http://schemas.openxmlformats.org/drawingml/2006/main" name="Speciale pagina'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408469D6AF0749B2BA114F3EB5F43E" ma:contentTypeVersion="18" ma:contentTypeDescription="Een nieuw document maken." ma:contentTypeScope="" ma:versionID="b95b43b5d46f7993775bb1754a234264">
  <xsd:schema xmlns:xsd="http://www.w3.org/2001/XMLSchema" xmlns:xs="http://www.w3.org/2001/XMLSchema" xmlns:p="http://schemas.microsoft.com/office/2006/metadata/properties" xmlns:ns2="475dc509-ea3d-4a5a-85f4-84382f112337" xmlns:ns3="33d7345a-ecc8-4e7d-82b4-03756b32dd5e" targetNamespace="http://schemas.microsoft.com/office/2006/metadata/properties" ma:root="true" ma:fieldsID="8ed5dee2a374be9bad921bc3d46ca11e" ns2:_="" ns3:_="">
    <xsd:import namespace="475dc509-ea3d-4a5a-85f4-84382f112337"/>
    <xsd:import namespace="33d7345a-ecc8-4e7d-82b4-03756b32dd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dc509-ea3d-4a5a-85f4-84382f112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Flow_SignoffStatus" ma:index="20" nillable="true" ma:displayName="Afmeldingsstatus" ma:internalName="Afmeldingsstatus">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d33ce45e-6530-4bee-bfa5-ddff181892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d7345a-ecc8-4e7d-82b4-03756b32dd5e"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a2c4b166-0b82-411a-9bbb-0151f7acd5fc}" ma:internalName="TaxCatchAll" ma:showField="CatchAllData" ma:web="33d7345a-ecc8-4e7d-82b4-03756b32dd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3d7345a-ecc8-4e7d-82b4-03756b32dd5e" xsi:nil="true"/>
    <lcf76f155ced4ddcb4097134ff3c332f xmlns="475dc509-ea3d-4a5a-85f4-84382f112337">
      <Terms xmlns="http://schemas.microsoft.com/office/infopath/2007/PartnerControls"/>
    </lcf76f155ced4ddcb4097134ff3c332f>
    <_Flow_SignoffStatus xmlns="475dc509-ea3d-4a5a-85f4-84382f112337" xsi:nil="true"/>
  </documentManagement>
</p:properties>
</file>

<file path=customXml/itemProps1.xml><?xml version="1.0" encoding="utf-8"?>
<ds:datastoreItem xmlns:ds="http://schemas.openxmlformats.org/officeDocument/2006/customXml" ds:itemID="{54BFEE44-480B-4B23-A8B2-494922447BE1}">
  <ds:schemaRefs>
    <ds:schemaRef ds:uri="http://schemas.microsoft.com/sharepoint/v3/contenttype/forms"/>
  </ds:schemaRefs>
</ds:datastoreItem>
</file>

<file path=customXml/itemProps2.xml><?xml version="1.0" encoding="utf-8"?>
<ds:datastoreItem xmlns:ds="http://schemas.openxmlformats.org/officeDocument/2006/customXml" ds:itemID="{1AAEE5DE-5C83-4B7F-B855-4711DF891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dc509-ea3d-4a5a-85f4-84382f112337"/>
    <ds:schemaRef ds:uri="33d7345a-ecc8-4e7d-82b4-03756b32d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8E8CA0-C798-4480-94CD-20AE4A6A5CA1}">
  <ds:schemaRefs>
    <ds:schemaRef ds:uri="http://schemas.microsoft.com/office/2006/metadata/properties"/>
    <ds:schemaRef ds:uri="http://schemas.microsoft.com/office/infopath/2007/PartnerControls"/>
    <ds:schemaRef ds:uri="33d7345a-ecc8-4e7d-82b4-03756b32dd5e"/>
    <ds:schemaRef ds:uri="475dc509-ea3d-4a5a-85f4-84382f112337"/>
  </ds:schemaRefs>
</ds:datastoreItem>
</file>

<file path=docProps/app.xml><?xml version="1.0" encoding="utf-8"?>
<Properties xmlns="http://schemas.openxmlformats.org/officeDocument/2006/extended-properties" xmlns:vt="http://schemas.openxmlformats.org/officeDocument/2006/docPropsVTypes">
  <Template>Office Theme</Template>
  <TotalTime>2589</TotalTime>
  <Words>1262</Words>
  <Application>Microsoft Office PowerPoint</Application>
  <PresentationFormat>Aangepast</PresentationFormat>
  <Paragraphs>81</Paragraphs>
  <Slides>11</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Calibri</vt:lpstr>
      <vt:lpstr>Source Sans Pro</vt:lpstr>
      <vt:lpstr>Arial</vt:lpstr>
      <vt:lpstr>Univers Light</vt:lpstr>
      <vt:lpstr>Speciale pagina's</vt:lpstr>
      <vt:lpstr>PowerPoint-presentatie</vt:lpstr>
      <vt:lpstr>Waarom SPAN+ thuis?</vt:lpstr>
      <vt:lpstr>Daarom SPAN+ thuis!</vt:lpstr>
      <vt:lpstr>Wat is SPAN+ thuis?</vt:lpstr>
      <vt:lpstr>Waaruit bestaat SPAN+ thuis?</vt:lpstr>
      <vt:lpstr>Waaruit bestaat SPAN+ thuis?</vt:lpstr>
      <vt:lpstr>Waaruit bestaat SPAN+ thuis?</vt:lpstr>
      <vt:lpstr>Waaruit bestaat SPAN+ thuis?</vt:lpstr>
      <vt:lpstr>Waaruit bestaat SPAN+ thuis?</vt:lpstr>
      <vt:lpstr>Meer weten?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 is de titel van  de presentatie</dc:title>
  <dc:creator>Kit Klop</dc:creator>
  <cp:lastModifiedBy>Reek, Luuk van den</cp:lastModifiedBy>
  <cp:revision>171</cp:revision>
  <dcterms:created xsi:type="dcterms:W3CDTF">2021-07-09T14:30:22Z</dcterms:created>
  <dcterms:modified xsi:type="dcterms:W3CDTF">2024-09-12T10:30:59Z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0x010100AC408469D6AF0749B2BA114F3EB5F43E</vt:lpwstr>
  </property>
</Properties>
</file>