
<file path=[Content_Types].xml><?xml version="1.0" encoding="utf-8"?>
<Types xmlns="http://schemas.openxmlformats.org/package/2006/content-types">
  <Default Extension="bin" ContentType="application/vnd.openxmlformats-officedocument.oleObject"/>
  <Default Extension="emf" ContentType="image/x-emf"/>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536" r:id="rId2"/>
    <p:sldId id="538" r:id="rId3"/>
    <p:sldId id="504" r:id="rId4"/>
    <p:sldId id="531" r:id="rId5"/>
    <p:sldId id="532" r:id="rId6"/>
    <p:sldId id="537" r:id="rId7"/>
    <p:sldId id="543" r:id="rId8"/>
    <p:sldId id="544" r:id="rId9"/>
    <p:sldId id="545" r:id="rId10"/>
    <p:sldId id="521" r:id="rId11"/>
    <p:sldId id="518" r:id="rId12"/>
    <p:sldId id="546" r:id="rId13"/>
    <p:sldId id="519" r:id="rId14"/>
    <p:sldId id="539" r:id="rId15"/>
    <p:sldId id="541" r:id="rId16"/>
    <p:sldId id="534" r:id="rId17"/>
    <p:sldId id="540" r:id="rId18"/>
    <p:sldId id="460" r:id="rId19"/>
    <p:sldId id="542" r:id="rId2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3F0F93-CEAB-ACCC-0204-86C90E96E6FF}" name="Plouvier, Annette" initials="PA" userId="S::Annette.Plouvier@radboudumc.nl::0c77872b-3196-4c82-afea-f7f8bcb48bbf" providerId="AD"/>
  <p188:author id="{19DACAE3-B5A6-32EB-1AFA-0BA7D40AFD8E}" name="Hofenk, Dorien" initials="HD" userId="S::Dorien.Hofenk@radboudumc.nl::6ceb0ad8-ed31-4026-95d8-7ae03776d14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nnette" initials="A" lastIdx="15" clrIdx="0">
    <p:extLst>
      <p:ext uri="{19B8F6BF-5375-455C-9EA6-DF929625EA0E}">
        <p15:presenceInfo xmlns:p15="http://schemas.microsoft.com/office/powerpoint/2012/main" userId="S::Annette.Plouvier@radboudumc.nl::0c77872b-3196-4c82-afea-f7f8bcb48bbf" providerId="AD"/>
      </p:ext>
    </p:extLst>
  </p:cmAuthor>
  <p:cmAuthor id="2" name="Nijsten, Hanneke" initials="NH" lastIdx="61" clrIdx="1">
    <p:extLst>
      <p:ext uri="{19B8F6BF-5375-455C-9EA6-DF929625EA0E}">
        <p15:presenceInfo xmlns:p15="http://schemas.microsoft.com/office/powerpoint/2012/main" userId="S::Hanneke.Nijsten@radboudumc.nl::bf75171c-96e2-4aae-afe0-b7147acabc10" providerId="AD"/>
      </p:ext>
    </p:extLst>
  </p:cmAuthor>
  <p:cmAuthor id="3" name="Dorien Hofenk" initials="DH" lastIdx="12" clrIdx="2">
    <p:extLst>
      <p:ext uri="{19B8F6BF-5375-455C-9EA6-DF929625EA0E}">
        <p15:presenceInfo xmlns:p15="http://schemas.microsoft.com/office/powerpoint/2012/main" userId="e5a3fba8b7cf9ffb" providerId="Windows Live"/>
      </p:ext>
    </p:extLst>
  </p:cmAuthor>
  <p:cmAuthor id="4" name="Annette Plouvier" initials="AP" lastIdx="28" clrIdx="3">
    <p:extLst>
      <p:ext uri="{19B8F6BF-5375-455C-9EA6-DF929625EA0E}">
        <p15:presenceInfo xmlns:p15="http://schemas.microsoft.com/office/powerpoint/2012/main" userId="Annette Plouvi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889"/>
    <a:srgbClr val="C9EDFF"/>
    <a:srgbClr val="DA599F"/>
    <a:srgbClr val="00A195"/>
    <a:srgbClr val="DDF4FF"/>
    <a:srgbClr val="00587F"/>
    <a:srgbClr val="66FFFF"/>
    <a:srgbClr val="00B3D4"/>
    <a:srgbClr val="FFC015"/>
    <a:srgbClr val="A5CD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2C9BE2-B70A-4BF0-8E91-179C314432E8}" v="38" dt="2024-04-18T07:36:34.6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541" autoAdjust="0"/>
    <p:restoredTop sz="84606" autoAdjust="0"/>
  </p:normalViewPr>
  <p:slideViewPr>
    <p:cSldViewPr snapToGrid="0" snapToObjects="1">
      <p:cViewPr varScale="1">
        <p:scale>
          <a:sx n="81" d="100"/>
          <a:sy n="81" d="100"/>
        </p:scale>
        <p:origin x="178" y="62"/>
      </p:cViewPr>
      <p:guideLst>
        <p:guide orient="horz" pos="2137"/>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p:cViewPr>
        <p:scale>
          <a:sx n="96" d="100"/>
          <a:sy n="96" d="100"/>
        </p:scale>
        <p:origin x="2486" y="5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elofs, Lianne" userId="89dd8316-2cee-4741-a588-0a5a43d39556" providerId="ADAL" clId="{8D2C9BE2-B70A-4BF0-8E91-179C314432E8}"/>
    <pc:docChg chg="undo redo custSel addSld delSld modSld">
      <pc:chgData name="Roelofs, Lianne" userId="89dd8316-2cee-4741-a588-0a5a43d39556" providerId="ADAL" clId="{8D2C9BE2-B70A-4BF0-8E91-179C314432E8}" dt="2024-04-18T07:36:45.571" v="190" actId="47"/>
      <pc:docMkLst>
        <pc:docMk/>
      </pc:docMkLst>
      <pc:sldChg chg="del">
        <pc:chgData name="Roelofs, Lianne" userId="89dd8316-2cee-4741-a588-0a5a43d39556" providerId="ADAL" clId="{8D2C9BE2-B70A-4BF0-8E91-179C314432E8}" dt="2024-04-18T07:27:31.817" v="98" actId="47"/>
        <pc:sldMkLst>
          <pc:docMk/>
          <pc:sldMk cId="2686613475" sldId="387"/>
        </pc:sldMkLst>
      </pc:sldChg>
      <pc:sldChg chg="del">
        <pc:chgData name="Roelofs, Lianne" userId="89dd8316-2cee-4741-a588-0a5a43d39556" providerId="ADAL" clId="{8D2C9BE2-B70A-4BF0-8E91-179C314432E8}" dt="2024-04-18T07:34:49.892" v="168" actId="47"/>
        <pc:sldMkLst>
          <pc:docMk/>
          <pc:sldMk cId="1012151801" sldId="403"/>
        </pc:sldMkLst>
      </pc:sldChg>
      <pc:sldChg chg="add modNotesTx">
        <pc:chgData name="Roelofs, Lianne" userId="89dd8316-2cee-4741-a588-0a5a43d39556" providerId="ADAL" clId="{8D2C9BE2-B70A-4BF0-8E91-179C314432E8}" dt="2024-04-18T07:27:05.205" v="94"/>
        <pc:sldMkLst>
          <pc:docMk/>
          <pc:sldMk cId="2924317353" sldId="460"/>
        </pc:sldMkLst>
      </pc:sldChg>
      <pc:sldChg chg="del">
        <pc:chgData name="Roelofs, Lianne" userId="89dd8316-2cee-4741-a588-0a5a43d39556" providerId="ADAL" clId="{8D2C9BE2-B70A-4BF0-8E91-179C314432E8}" dt="2024-04-18T07:24:26.569" v="87" actId="47"/>
        <pc:sldMkLst>
          <pc:docMk/>
          <pc:sldMk cId="606435342" sldId="469"/>
        </pc:sldMkLst>
      </pc:sldChg>
      <pc:sldChg chg="del">
        <pc:chgData name="Roelofs, Lianne" userId="89dd8316-2cee-4741-a588-0a5a43d39556" providerId="ADAL" clId="{8D2C9BE2-B70A-4BF0-8E91-179C314432E8}" dt="2024-04-18T07:25:45.703" v="92" actId="47"/>
        <pc:sldMkLst>
          <pc:docMk/>
          <pc:sldMk cId="808736696" sldId="470"/>
        </pc:sldMkLst>
      </pc:sldChg>
      <pc:sldChg chg="del">
        <pc:chgData name="Roelofs, Lianne" userId="89dd8316-2cee-4741-a588-0a5a43d39556" providerId="ADAL" clId="{8D2C9BE2-B70A-4BF0-8E91-179C314432E8}" dt="2024-04-18T07:35:18.701" v="173" actId="47"/>
        <pc:sldMkLst>
          <pc:docMk/>
          <pc:sldMk cId="1436565477" sldId="496"/>
        </pc:sldMkLst>
      </pc:sldChg>
      <pc:sldChg chg="del">
        <pc:chgData name="Roelofs, Lianne" userId="89dd8316-2cee-4741-a588-0a5a43d39556" providerId="ADAL" clId="{8D2C9BE2-B70A-4BF0-8E91-179C314432E8}" dt="2024-04-18T07:35:41.559" v="178" actId="47"/>
        <pc:sldMkLst>
          <pc:docMk/>
          <pc:sldMk cId="3605856295" sldId="497"/>
        </pc:sldMkLst>
      </pc:sldChg>
      <pc:sldChg chg="del">
        <pc:chgData name="Roelofs, Lianne" userId="89dd8316-2cee-4741-a588-0a5a43d39556" providerId="ADAL" clId="{8D2C9BE2-B70A-4BF0-8E91-179C314432E8}" dt="2024-04-18T07:36:45.571" v="190" actId="47"/>
        <pc:sldMkLst>
          <pc:docMk/>
          <pc:sldMk cId="3761441472" sldId="499"/>
        </pc:sldMkLst>
      </pc:sldChg>
      <pc:sldChg chg="delSp add mod delAnim modNotesTx">
        <pc:chgData name="Roelofs, Lianne" userId="89dd8316-2cee-4741-a588-0a5a43d39556" providerId="ADAL" clId="{8D2C9BE2-B70A-4BF0-8E91-179C314432E8}" dt="2024-04-18T07:34:56.343" v="170" actId="478"/>
        <pc:sldMkLst>
          <pc:docMk/>
          <pc:sldMk cId="2791505298" sldId="504"/>
        </pc:sldMkLst>
        <pc:picChg chg="del">
          <ac:chgData name="Roelofs, Lianne" userId="89dd8316-2cee-4741-a588-0a5a43d39556" providerId="ADAL" clId="{8D2C9BE2-B70A-4BF0-8E91-179C314432E8}" dt="2024-04-18T07:34:56.343" v="170" actId="478"/>
          <ac:picMkLst>
            <pc:docMk/>
            <pc:sldMk cId="2791505298" sldId="504"/>
            <ac:picMk id="7" creationId="{5F255C48-43ED-1352-02F1-4DEE4F23CCC8}"/>
          </ac:picMkLst>
        </pc:picChg>
      </pc:sldChg>
      <pc:sldChg chg="del">
        <pc:chgData name="Roelofs, Lianne" userId="89dd8316-2cee-4741-a588-0a5a43d39556" providerId="ADAL" clId="{8D2C9BE2-B70A-4BF0-8E91-179C314432E8}" dt="2024-04-18T07:24:37.526" v="89" actId="47"/>
        <pc:sldMkLst>
          <pc:docMk/>
          <pc:sldMk cId="1571680650" sldId="511"/>
        </pc:sldMkLst>
      </pc:sldChg>
      <pc:sldChg chg="delSp add mod delAnim modNotesTx">
        <pc:chgData name="Roelofs, Lianne" userId="89dd8316-2cee-4741-a588-0a5a43d39556" providerId="ADAL" clId="{8D2C9BE2-B70A-4BF0-8E91-179C314432E8}" dt="2024-04-18T07:36:21.797" v="185" actId="478"/>
        <pc:sldMkLst>
          <pc:docMk/>
          <pc:sldMk cId="3961892904" sldId="518"/>
        </pc:sldMkLst>
        <pc:picChg chg="del">
          <ac:chgData name="Roelofs, Lianne" userId="89dd8316-2cee-4741-a588-0a5a43d39556" providerId="ADAL" clId="{8D2C9BE2-B70A-4BF0-8E91-179C314432E8}" dt="2024-04-18T07:36:21.797" v="185" actId="478"/>
          <ac:picMkLst>
            <pc:docMk/>
            <pc:sldMk cId="3961892904" sldId="518"/>
            <ac:picMk id="10" creationId="{BAB22D0F-CC14-CC55-2A7A-2FE986108F90}"/>
          </ac:picMkLst>
        </pc:picChg>
      </pc:sldChg>
      <pc:sldChg chg="add modNotesTx">
        <pc:chgData name="Roelofs, Lianne" userId="89dd8316-2cee-4741-a588-0a5a43d39556" providerId="ADAL" clId="{8D2C9BE2-B70A-4BF0-8E91-179C314432E8}" dt="2024-04-18T07:24:09.616" v="83"/>
        <pc:sldMkLst>
          <pc:docMk/>
          <pc:sldMk cId="725860718" sldId="519"/>
        </pc:sldMkLst>
      </pc:sldChg>
      <pc:sldChg chg="delSp add mod delAnim modNotesTx">
        <pc:chgData name="Roelofs, Lianne" userId="89dd8316-2cee-4741-a588-0a5a43d39556" providerId="ADAL" clId="{8D2C9BE2-B70A-4BF0-8E91-179C314432E8}" dt="2024-04-18T07:35:57.719" v="182" actId="478"/>
        <pc:sldMkLst>
          <pc:docMk/>
          <pc:sldMk cId="1540228085" sldId="521"/>
        </pc:sldMkLst>
        <pc:picChg chg="del">
          <ac:chgData name="Roelofs, Lianne" userId="89dd8316-2cee-4741-a588-0a5a43d39556" providerId="ADAL" clId="{8D2C9BE2-B70A-4BF0-8E91-179C314432E8}" dt="2024-04-18T07:35:57.719" v="182" actId="478"/>
          <ac:picMkLst>
            <pc:docMk/>
            <pc:sldMk cId="1540228085" sldId="521"/>
            <ac:picMk id="5" creationId="{EE476518-3865-C56F-BBA0-8E07CF51A6A0}"/>
          </ac:picMkLst>
        </pc:picChg>
      </pc:sldChg>
      <pc:sldChg chg="del">
        <pc:chgData name="Roelofs, Lianne" userId="89dd8316-2cee-4741-a588-0a5a43d39556" providerId="ADAL" clId="{8D2C9BE2-B70A-4BF0-8E91-179C314432E8}" dt="2024-04-18T07:36:23.187" v="186" actId="47"/>
        <pc:sldMkLst>
          <pc:docMk/>
          <pc:sldMk cId="2973465029" sldId="524"/>
        </pc:sldMkLst>
      </pc:sldChg>
      <pc:sldChg chg="del">
        <pc:chgData name="Roelofs, Lianne" userId="89dd8316-2cee-4741-a588-0a5a43d39556" providerId="ADAL" clId="{8D2C9BE2-B70A-4BF0-8E91-179C314432E8}" dt="2024-04-18T07:24:11.247" v="84" actId="47"/>
        <pc:sldMkLst>
          <pc:docMk/>
          <pc:sldMk cId="1506200945" sldId="525"/>
        </pc:sldMkLst>
      </pc:sldChg>
      <pc:sldChg chg="del">
        <pc:chgData name="Roelofs, Lianne" userId="89dd8316-2cee-4741-a588-0a5a43d39556" providerId="ADAL" clId="{8D2C9BE2-B70A-4BF0-8E91-179C314432E8}" dt="2024-04-18T07:35:56.065" v="181" actId="47"/>
        <pc:sldMkLst>
          <pc:docMk/>
          <pc:sldMk cId="4112718940" sldId="526"/>
        </pc:sldMkLst>
      </pc:sldChg>
      <pc:sldChg chg="del">
        <pc:chgData name="Roelofs, Lianne" userId="89dd8316-2cee-4741-a588-0a5a43d39556" providerId="ADAL" clId="{8D2C9BE2-B70A-4BF0-8E91-179C314432E8}" dt="2024-04-18T07:27:07.175" v="95" actId="47"/>
        <pc:sldMkLst>
          <pc:docMk/>
          <pc:sldMk cId="286352775" sldId="527"/>
        </pc:sldMkLst>
      </pc:sldChg>
      <pc:sldChg chg="del">
        <pc:chgData name="Roelofs, Lianne" userId="89dd8316-2cee-4741-a588-0a5a43d39556" providerId="ADAL" clId="{8D2C9BE2-B70A-4BF0-8E91-179C314432E8}" dt="2024-04-18T07:16:49.952" v="2" actId="2696"/>
        <pc:sldMkLst>
          <pc:docMk/>
          <pc:sldMk cId="102447609" sldId="528"/>
        </pc:sldMkLst>
      </pc:sldChg>
      <pc:sldChg chg="del">
        <pc:chgData name="Roelofs, Lianne" userId="89dd8316-2cee-4741-a588-0a5a43d39556" providerId="ADAL" clId="{8D2C9BE2-B70A-4BF0-8E91-179C314432E8}" dt="2024-04-18T07:19:19.654" v="14" actId="47"/>
        <pc:sldMkLst>
          <pc:docMk/>
          <pc:sldMk cId="1180574496" sldId="529"/>
        </pc:sldMkLst>
      </pc:sldChg>
      <pc:sldChg chg="del">
        <pc:chgData name="Roelofs, Lianne" userId="89dd8316-2cee-4741-a588-0a5a43d39556" providerId="ADAL" clId="{8D2C9BE2-B70A-4BF0-8E91-179C314432E8}" dt="2024-04-18T07:17:05.836" v="5" actId="47"/>
        <pc:sldMkLst>
          <pc:docMk/>
          <pc:sldMk cId="3464102038" sldId="530"/>
        </pc:sldMkLst>
      </pc:sldChg>
      <pc:sldChg chg="addSp delSp modSp mod">
        <pc:chgData name="Roelofs, Lianne" userId="89dd8316-2cee-4741-a588-0a5a43d39556" providerId="ADAL" clId="{8D2C9BE2-B70A-4BF0-8E91-179C314432E8}" dt="2024-04-18T07:23:22.814" v="81" actId="1076"/>
        <pc:sldMkLst>
          <pc:docMk/>
          <pc:sldMk cId="2241740576" sldId="531"/>
        </pc:sldMkLst>
        <pc:spChg chg="del mod">
          <ac:chgData name="Roelofs, Lianne" userId="89dd8316-2cee-4741-a588-0a5a43d39556" providerId="ADAL" clId="{8D2C9BE2-B70A-4BF0-8E91-179C314432E8}" dt="2024-04-18T07:21:16.369" v="18" actId="478"/>
          <ac:spMkLst>
            <pc:docMk/>
            <pc:sldMk cId="2241740576" sldId="531"/>
            <ac:spMk id="2" creationId="{5BB8E8A6-8B82-1E1D-203A-6855F41A9989}"/>
          </ac:spMkLst>
        </pc:spChg>
        <pc:spChg chg="add del mod">
          <ac:chgData name="Roelofs, Lianne" userId="89dd8316-2cee-4741-a588-0a5a43d39556" providerId="ADAL" clId="{8D2C9BE2-B70A-4BF0-8E91-179C314432E8}" dt="2024-04-18T07:21:14.406" v="16" actId="478"/>
          <ac:spMkLst>
            <pc:docMk/>
            <pc:sldMk cId="2241740576" sldId="531"/>
            <ac:spMk id="5" creationId="{670D2421-09C3-1C78-AD98-B66768B506ED}"/>
          </ac:spMkLst>
        </pc:spChg>
        <pc:spChg chg="del">
          <ac:chgData name="Roelofs, Lianne" userId="89dd8316-2cee-4741-a588-0a5a43d39556" providerId="ADAL" clId="{8D2C9BE2-B70A-4BF0-8E91-179C314432E8}" dt="2024-04-18T07:21:18.048" v="19" actId="478"/>
          <ac:spMkLst>
            <pc:docMk/>
            <pc:sldMk cId="2241740576" sldId="531"/>
            <ac:spMk id="9" creationId="{B8436C52-45EE-D8FD-7349-4B7784F6D713}"/>
          </ac:spMkLst>
        </pc:spChg>
        <pc:spChg chg="add mod">
          <ac:chgData name="Roelofs, Lianne" userId="89dd8316-2cee-4741-a588-0a5a43d39556" providerId="ADAL" clId="{8D2C9BE2-B70A-4BF0-8E91-179C314432E8}" dt="2024-04-18T07:22:12.402" v="61" actId="404"/>
          <ac:spMkLst>
            <pc:docMk/>
            <pc:sldMk cId="2241740576" sldId="531"/>
            <ac:spMk id="12" creationId="{3C7A0174-9DA5-6551-02FF-B0E8733653F4}"/>
          </ac:spMkLst>
        </pc:spChg>
        <pc:graphicFrameChg chg="mod">
          <ac:chgData name="Roelofs, Lianne" userId="89dd8316-2cee-4741-a588-0a5a43d39556" providerId="ADAL" clId="{8D2C9BE2-B70A-4BF0-8E91-179C314432E8}" dt="2024-04-18T07:23:22.814" v="81" actId="1076"/>
          <ac:graphicFrameMkLst>
            <pc:docMk/>
            <pc:sldMk cId="2241740576" sldId="531"/>
            <ac:graphicFrameMk id="3" creationId="{A8A1CAD1-F70E-186C-6649-11B43F4D5DEF}"/>
          </ac:graphicFrameMkLst>
        </pc:graphicFrameChg>
        <pc:picChg chg="del">
          <ac:chgData name="Roelofs, Lianne" userId="89dd8316-2cee-4741-a588-0a5a43d39556" providerId="ADAL" clId="{8D2C9BE2-B70A-4BF0-8E91-179C314432E8}" dt="2024-04-18T07:21:12.370" v="15" actId="478"/>
          <ac:picMkLst>
            <pc:docMk/>
            <pc:sldMk cId="2241740576" sldId="531"/>
            <ac:picMk id="6" creationId="{0CF74139-F15E-6E8E-573B-ACB1473E1C97}"/>
          </ac:picMkLst>
        </pc:picChg>
        <pc:picChg chg="add del mod ord">
          <ac:chgData name="Roelofs, Lianne" userId="89dd8316-2cee-4741-a588-0a5a43d39556" providerId="ADAL" clId="{8D2C9BE2-B70A-4BF0-8E91-179C314432E8}" dt="2024-04-18T07:22:26.019" v="64" actId="478"/>
          <ac:picMkLst>
            <pc:docMk/>
            <pc:sldMk cId="2241740576" sldId="531"/>
            <ac:picMk id="7" creationId="{8FE66296-699E-E02C-582B-64B078A5DC6D}"/>
          </ac:picMkLst>
        </pc:picChg>
        <pc:picChg chg="add del mod">
          <ac:chgData name="Roelofs, Lianne" userId="89dd8316-2cee-4741-a588-0a5a43d39556" providerId="ADAL" clId="{8D2C9BE2-B70A-4BF0-8E91-179C314432E8}" dt="2024-04-18T07:22:25.541" v="63" actId="478"/>
          <ac:picMkLst>
            <pc:docMk/>
            <pc:sldMk cId="2241740576" sldId="531"/>
            <ac:picMk id="8" creationId="{3567F9F5-8954-A890-79AB-049CB52F2C34}"/>
          </ac:picMkLst>
        </pc:picChg>
        <pc:picChg chg="add del mod">
          <ac:chgData name="Roelofs, Lianne" userId="89dd8316-2cee-4741-a588-0a5a43d39556" providerId="ADAL" clId="{8D2C9BE2-B70A-4BF0-8E91-179C314432E8}" dt="2024-04-18T07:22:26.647" v="65" actId="478"/>
          <ac:picMkLst>
            <pc:docMk/>
            <pc:sldMk cId="2241740576" sldId="531"/>
            <ac:picMk id="10" creationId="{C21B25E5-F3D4-15B8-3582-F161F025EB23}"/>
          </ac:picMkLst>
        </pc:picChg>
        <pc:picChg chg="del">
          <ac:chgData name="Roelofs, Lianne" userId="89dd8316-2cee-4741-a588-0a5a43d39556" providerId="ADAL" clId="{8D2C9BE2-B70A-4BF0-8E91-179C314432E8}" dt="2024-04-18T07:21:18.885" v="20" actId="478"/>
          <ac:picMkLst>
            <pc:docMk/>
            <pc:sldMk cId="2241740576" sldId="531"/>
            <ac:picMk id="11" creationId="{80F3B1C5-B5B9-80F9-EE06-A2975584807D}"/>
          </ac:picMkLst>
        </pc:picChg>
        <pc:picChg chg="add mod ord">
          <ac:chgData name="Roelofs, Lianne" userId="89dd8316-2cee-4741-a588-0a5a43d39556" providerId="ADAL" clId="{8D2C9BE2-B70A-4BF0-8E91-179C314432E8}" dt="2024-04-18T07:22:32.547" v="67" actId="167"/>
          <ac:picMkLst>
            <pc:docMk/>
            <pc:sldMk cId="2241740576" sldId="531"/>
            <ac:picMk id="13" creationId="{F894D674-0F9C-AEF8-C7FA-DCB5E303EE2B}"/>
          </ac:picMkLst>
        </pc:picChg>
      </pc:sldChg>
      <pc:sldChg chg="addSp delSp modSp mod">
        <pc:chgData name="Roelofs, Lianne" userId="89dd8316-2cee-4741-a588-0a5a43d39556" providerId="ADAL" clId="{8D2C9BE2-B70A-4BF0-8E91-179C314432E8}" dt="2024-04-18T07:23:17.357" v="80" actId="1076"/>
        <pc:sldMkLst>
          <pc:docMk/>
          <pc:sldMk cId="948009416" sldId="532"/>
        </pc:sldMkLst>
        <pc:spChg chg="del">
          <ac:chgData name="Roelofs, Lianne" userId="89dd8316-2cee-4741-a588-0a5a43d39556" providerId="ADAL" clId="{8D2C9BE2-B70A-4BF0-8E91-179C314432E8}" dt="2024-04-18T07:22:40.494" v="72" actId="478"/>
          <ac:spMkLst>
            <pc:docMk/>
            <pc:sldMk cId="948009416" sldId="532"/>
            <ac:spMk id="2" creationId="{9D2D3E8D-B352-2487-2190-F9B9F85F5967}"/>
          </ac:spMkLst>
        </pc:spChg>
        <pc:spChg chg="add del mod">
          <ac:chgData name="Roelofs, Lianne" userId="89dd8316-2cee-4741-a588-0a5a43d39556" providerId="ADAL" clId="{8D2C9BE2-B70A-4BF0-8E91-179C314432E8}" dt="2024-04-18T07:22:36.792" v="70" actId="478"/>
          <ac:spMkLst>
            <pc:docMk/>
            <pc:sldMk cId="948009416" sldId="532"/>
            <ac:spMk id="5" creationId="{61D68859-746A-D96F-29D1-8865A692AE27}"/>
          </ac:spMkLst>
        </pc:spChg>
        <pc:spChg chg="add mod">
          <ac:chgData name="Roelofs, Lianne" userId="89dd8316-2cee-4741-a588-0a5a43d39556" providerId="ADAL" clId="{8D2C9BE2-B70A-4BF0-8E91-179C314432E8}" dt="2024-04-18T07:22:55.182" v="76"/>
          <ac:spMkLst>
            <pc:docMk/>
            <pc:sldMk cId="948009416" sldId="532"/>
            <ac:spMk id="8" creationId="{1EC246CA-D8A4-092C-9BBB-D24AD7259CE1}"/>
          </ac:spMkLst>
        </pc:spChg>
        <pc:spChg chg="del">
          <ac:chgData name="Roelofs, Lianne" userId="89dd8316-2cee-4741-a588-0a5a43d39556" providerId="ADAL" clId="{8D2C9BE2-B70A-4BF0-8E91-179C314432E8}" dt="2024-04-18T07:22:39.191" v="71" actId="478"/>
          <ac:spMkLst>
            <pc:docMk/>
            <pc:sldMk cId="948009416" sldId="532"/>
            <ac:spMk id="9" creationId="{B8436C52-45EE-D8FD-7349-4B7784F6D713}"/>
          </ac:spMkLst>
        </pc:spChg>
        <pc:graphicFrameChg chg="mod">
          <ac:chgData name="Roelofs, Lianne" userId="89dd8316-2cee-4741-a588-0a5a43d39556" providerId="ADAL" clId="{8D2C9BE2-B70A-4BF0-8E91-179C314432E8}" dt="2024-04-18T07:23:17.357" v="80" actId="1076"/>
          <ac:graphicFrameMkLst>
            <pc:docMk/>
            <pc:sldMk cId="948009416" sldId="532"/>
            <ac:graphicFrameMk id="3" creationId="{368BC651-7EC2-C7C5-4E09-5630B1C5B42A}"/>
          </ac:graphicFrameMkLst>
        </pc:graphicFrameChg>
        <pc:picChg chg="del mod">
          <ac:chgData name="Roelofs, Lianne" userId="89dd8316-2cee-4741-a588-0a5a43d39556" providerId="ADAL" clId="{8D2C9BE2-B70A-4BF0-8E91-179C314432E8}" dt="2024-04-18T07:22:36.240" v="69" actId="478"/>
          <ac:picMkLst>
            <pc:docMk/>
            <pc:sldMk cId="948009416" sldId="532"/>
            <ac:picMk id="6" creationId="{0CF74139-F15E-6E8E-573B-ACB1473E1C97}"/>
          </ac:picMkLst>
        </pc:picChg>
        <pc:picChg chg="add mod ord">
          <ac:chgData name="Roelofs, Lianne" userId="89dd8316-2cee-4741-a588-0a5a43d39556" providerId="ADAL" clId="{8D2C9BE2-B70A-4BF0-8E91-179C314432E8}" dt="2024-04-18T07:22:47.066" v="75" actId="167"/>
          <ac:picMkLst>
            <pc:docMk/>
            <pc:sldMk cId="948009416" sldId="532"/>
            <ac:picMk id="7" creationId="{4422E3EF-7FB9-08FD-6D13-E1B25FBB2BE2}"/>
          </ac:picMkLst>
        </pc:picChg>
        <pc:picChg chg="del">
          <ac:chgData name="Roelofs, Lianne" userId="89dd8316-2cee-4741-a588-0a5a43d39556" providerId="ADAL" clId="{8D2C9BE2-B70A-4BF0-8E91-179C314432E8}" dt="2024-04-18T07:22:41.510" v="73" actId="478"/>
          <ac:picMkLst>
            <pc:docMk/>
            <pc:sldMk cId="948009416" sldId="532"/>
            <ac:picMk id="11" creationId="{80F3B1C5-B5B9-80F9-EE06-A2975584807D}"/>
          </ac:picMkLst>
        </pc:picChg>
      </pc:sldChg>
      <pc:sldChg chg="del">
        <pc:chgData name="Roelofs, Lianne" userId="89dd8316-2cee-4741-a588-0a5a43d39556" providerId="ADAL" clId="{8D2C9BE2-B70A-4BF0-8E91-179C314432E8}" dt="2024-04-18T07:17:35.307" v="8" actId="47"/>
        <pc:sldMkLst>
          <pc:docMk/>
          <pc:sldMk cId="2194532723" sldId="533"/>
        </pc:sldMkLst>
      </pc:sldChg>
      <pc:sldChg chg="addSp delSp modSp mod">
        <pc:chgData name="Roelofs, Lianne" userId="89dd8316-2cee-4741-a588-0a5a43d39556" providerId="ADAL" clId="{8D2C9BE2-B70A-4BF0-8E91-179C314432E8}" dt="2024-04-18T07:31:20.470" v="165" actId="1076"/>
        <pc:sldMkLst>
          <pc:docMk/>
          <pc:sldMk cId="1808833380" sldId="534"/>
        </pc:sldMkLst>
        <pc:spChg chg="add del">
          <ac:chgData name="Roelofs, Lianne" userId="89dd8316-2cee-4741-a588-0a5a43d39556" providerId="ADAL" clId="{8D2C9BE2-B70A-4BF0-8E91-179C314432E8}" dt="2024-04-18T07:29:02.617" v="115" actId="478"/>
          <ac:spMkLst>
            <pc:docMk/>
            <pc:sldMk cId="1808833380" sldId="534"/>
            <ac:spMk id="2" creationId="{A7BD1EC9-A072-3635-13AE-E51476D6D681}"/>
          </ac:spMkLst>
        </pc:spChg>
        <pc:spChg chg="del">
          <ac:chgData name="Roelofs, Lianne" userId="89dd8316-2cee-4741-a588-0a5a43d39556" providerId="ADAL" clId="{8D2C9BE2-B70A-4BF0-8E91-179C314432E8}" dt="2024-04-18T07:29:37.966" v="154" actId="478"/>
          <ac:spMkLst>
            <pc:docMk/>
            <pc:sldMk cId="1808833380" sldId="534"/>
            <ac:spMk id="3" creationId="{BD81DD19-CA45-8DF2-D20A-DC2C821375DC}"/>
          </ac:spMkLst>
        </pc:spChg>
        <pc:spChg chg="add del mod">
          <ac:chgData name="Roelofs, Lianne" userId="89dd8316-2cee-4741-a588-0a5a43d39556" providerId="ADAL" clId="{8D2C9BE2-B70A-4BF0-8E91-179C314432E8}" dt="2024-04-18T07:28:31.014" v="100" actId="478"/>
          <ac:spMkLst>
            <pc:docMk/>
            <pc:sldMk cId="1808833380" sldId="534"/>
            <ac:spMk id="7" creationId="{B20C84BB-125D-2046-931C-10A715152BD8}"/>
          </ac:spMkLst>
        </pc:spChg>
        <pc:spChg chg="add del">
          <ac:chgData name="Roelofs, Lianne" userId="89dd8316-2cee-4741-a588-0a5a43d39556" providerId="ADAL" clId="{8D2C9BE2-B70A-4BF0-8E91-179C314432E8}" dt="2024-04-18T07:29:02.910" v="116" actId="478"/>
          <ac:spMkLst>
            <pc:docMk/>
            <pc:sldMk cId="1808833380" sldId="534"/>
            <ac:spMk id="9" creationId="{B8436C52-45EE-D8FD-7349-4B7784F6D713}"/>
          </ac:spMkLst>
        </pc:spChg>
        <pc:spChg chg="add mod">
          <ac:chgData name="Roelofs, Lianne" userId="89dd8316-2cee-4741-a588-0a5a43d39556" providerId="ADAL" clId="{8D2C9BE2-B70A-4BF0-8E91-179C314432E8}" dt="2024-04-18T07:29:22.108" v="152" actId="20577"/>
          <ac:spMkLst>
            <pc:docMk/>
            <pc:sldMk cId="1808833380" sldId="534"/>
            <ac:spMk id="13" creationId="{BB7364D0-73E6-B80F-3024-D3F48927F3D8}"/>
          </ac:spMkLst>
        </pc:spChg>
        <pc:spChg chg="add mod">
          <ac:chgData name="Roelofs, Lianne" userId="89dd8316-2cee-4741-a588-0a5a43d39556" providerId="ADAL" clId="{8D2C9BE2-B70A-4BF0-8E91-179C314432E8}" dt="2024-04-18T07:31:20.470" v="165" actId="1076"/>
          <ac:spMkLst>
            <pc:docMk/>
            <pc:sldMk cId="1808833380" sldId="534"/>
            <ac:spMk id="14" creationId="{7D072C6E-AE76-4793-8A3F-7828BCB305D0}"/>
          </ac:spMkLst>
        </pc:spChg>
        <pc:picChg chg="mod">
          <ac:chgData name="Roelofs, Lianne" userId="89dd8316-2cee-4741-a588-0a5a43d39556" providerId="ADAL" clId="{8D2C9BE2-B70A-4BF0-8E91-179C314432E8}" dt="2024-04-18T07:31:16.296" v="164" actId="1076"/>
          <ac:picMkLst>
            <pc:docMk/>
            <pc:sldMk cId="1808833380" sldId="534"/>
            <ac:picMk id="5" creationId="{F760A0A7-820B-26AA-BDC2-6F6DE977B522}"/>
          </ac:picMkLst>
        </pc:picChg>
        <pc:picChg chg="del">
          <ac:chgData name="Roelofs, Lianne" userId="89dd8316-2cee-4741-a588-0a5a43d39556" providerId="ADAL" clId="{8D2C9BE2-B70A-4BF0-8E91-179C314432E8}" dt="2024-04-18T07:28:29.900" v="99" actId="478"/>
          <ac:picMkLst>
            <pc:docMk/>
            <pc:sldMk cId="1808833380" sldId="534"/>
            <ac:picMk id="6" creationId="{0CF74139-F15E-6E8E-573B-ACB1473E1C97}"/>
          </ac:picMkLst>
        </pc:picChg>
        <pc:picChg chg="add del mod ord">
          <ac:chgData name="Roelofs, Lianne" userId="89dd8316-2cee-4741-a588-0a5a43d39556" providerId="ADAL" clId="{8D2C9BE2-B70A-4BF0-8E91-179C314432E8}" dt="2024-04-18T07:29:04.035" v="119" actId="167"/>
          <ac:picMkLst>
            <pc:docMk/>
            <pc:sldMk cId="1808833380" sldId="534"/>
            <ac:picMk id="8" creationId="{A4FB5882-BCB2-C67E-DEE3-2705ED167C9D}"/>
          </ac:picMkLst>
        </pc:picChg>
        <pc:picChg chg="add del mod">
          <ac:chgData name="Roelofs, Lianne" userId="89dd8316-2cee-4741-a588-0a5a43d39556" providerId="ADAL" clId="{8D2C9BE2-B70A-4BF0-8E91-179C314432E8}" dt="2024-04-18T07:29:04.748" v="120"/>
          <ac:picMkLst>
            <pc:docMk/>
            <pc:sldMk cId="1808833380" sldId="534"/>
            <ac:picMk id="10" creationId="{FF6BFCB8-080D-E537-A1D2-A89724A5BA8A}"/>
          </ac:picMkLst>
        </pc:picChg>
        <pc:picChg chg="add del">
          <ac:chgData name="Roelofs, Lianne" userId="89dd8316-2cee-4741-a588-0a5a43d39556" providerId="ADAL" clId="{8D2C9BE2-B70A-4BF0-8E91-179C314432E8}" dt="2024-04-18T07:29:03.215" v="117" actId="478"/>
          <ac:picMkLst>
            <pc:docMk/>
            <pc:sldMk cId="1808833380" sldId="534"/>
            <ac:picMk id="11" creationId="{80F3B1C5-B5B9-80F9-EE06-A2975584807D}"/>
          </ac:picMkLst>
        </pc:picChg>
        <pc:picChg chg="add del mod">
          <ac:chgData name="Roelofs, Lianne" userId="89dd8316-2cee-4741-a588-0a5a43d39556" providerId="ADAL" clId="{8D2C9BE2-B70A-4BF0-8E91-179C314432E8}" dt="2024-04-18T07:29:05.213" v="121"/>
          <ac:picMkLst>
            <pc:docMk/>
            <pc:sldMk cId="1808833380" sldId="534"/>
            <ac:picMk id="12" creationId="{3EC600ED-5AC2-8085-31AC-2630A8212AD7}"/>
          </ac:picMkLst>
        </pc:picChg>
      </pc:sldChg>
      <pc:sldChg chg="modSp add mod modNotesTx">
        <pc:chgData name="Roelofs, Lianne" userId="89dd8316-2cee-4741-a588-0a5a43d39556" providerId="ADAL" clId="{8D2C9BE2-B70A-4BF0-8E91-179C314432E8}" dt="2024-04-18T07:18:21.383" v="11" actId="5793"/>
        <pc:sldMkLst>
          <pc:docMk/>
          <pc:sldMk cId="299312459" sldId="536"/>
        </pc:sldMkLst>
        <pc:spChg chg="mod">
          <ac:chgData name="Roelofs, Lianne" userId="89dd8316-2cee-4741-a588-0a5a43d39556" providerId="ADAL" clId="{8D2C9BE2-B70A-4BF0-8E91-179C314432E8}" dt="2024-04-18T07:18:21.383" v="11" actId="5793"/>
          <ac:spMkLst>
            <pc:docMk/>
            <pc:sldMk cId="299312459" sldId="536"/>
            <ac:spMk id="3" creationId="{E9CDA84C-CAF8-EF2F-28A4-065449ECAF85}"/>
          </ac:spMkLst>
        </pc:spChg>
      </pc:sldChg>
      <pc:sldChg chg="add modNotesTx">
        <pc:chgData name="Roelofs, Lianne" userId="89dd8316-2cee-4741-a588-0a5a43d39556" providerId="ADAL" clId="{8D2C9BE2-B70A-4BF0-8E91-179C314432E8}" dt="2024-04-18T07:17:33.133" v="7"/>
        <pc:sldMkLst>
          <pc:docMk/>
          <pc:sldMk cId="3043445430" sldId="537"/>
        </pc:sldMkLst>
      </pc:sldChg>
      <pc:sldChg chg="add modNotesTx">
        <pc:chgData name="Roelofs, Lianne" userId="89dd8316-2cee-4741-a588-0a5a43d39556" providerId="ADAL" clId="{8D2C9BE2-B70A-4BF0-8E91-179C314432E8}" dt="2024-04-18T07:17:03.421" v="4"/>
        <pc:sldMkLst>
          <pc:docMk/>
          <pc:sldMk cId="262357857" sldId="538"/>
        </pc:sldMkLst>
      </pc:sldChg>
      <pc:sldChg chg="add modNotesTx">
        <pc:chgData name="Roelofs, Lianne" userId="89dd8316-2cee-4741-a588-0a5a43d39556" providerId="ADAL" clId="{8D2C9BE2-B70A-4BF0-8E91-179C314432E8}" dt="2024-04-18T07:24:24.893" v="86"/>
        <pc:sldMkLst>
          <pc:docMk/>
          <pc:sldMk cId="3476205767" sldId="539"/>
        </pc:sldMkLst>
      </pc:sldChg>
      <pc:sldChg chg="add modNotesTx">
        <pc:chgData name="Roelofs, Lianne" userId="89dd8316-2cee-4741-a588-0a5a43d39556" providerId="ADAL" clId="{8D2C9BE2-B70A-4BF0-8E91-179C314432E8}" dt="2024-04-18T07:25:43.324" v="91"/>
        <pc:sldMkLst>
          <pc:docMk/>
          <pc:sldMk cId="3629916655" sldId="540"/>
        </pc:sldMkLst>
      </pc:sldChg>
      <pc:sldChg chg="add">
        <pc:chgData name="Roelofs, Lianne" userId="89dd8316-2cee-4741-a588-0a5a43d39556" providerId="ADAL" clId="{8D2C9BE2-B70A-4BF0-8E91-179C314432E8}" dt="2024-04-18T07:24:32.608" v="88"/>
        <pc:sldMkLst>
          <pc:docMk/>
          <pc:sldMk cId="342496507" sldId="541"/>
        </pc:sldMkLst>
      </pc:sldChg>
      <pc:sldChg chg="add modNotesTx">
        <pc:chgData name="Roelofs, Lianne" userId="89dd8316-2cee-4741-a588-0a5a43d39556" providerId="ADAL" clId="{8D2C9BE2-B70A-4BF0-8E91-179C314432E8}" dt="2024-04-18T07:27:28.962" v="97"/>
        <pc:sldMkLst>
          <pc:docMk/>
          <pc:sldMk cId="939965853" sldId="542"/>
        </pc:sldMkLst>
      </pc:sldChg>
      <pc:sldChg chg="delSp add mod delAnim modNotesTx">
        <pc:chgData name="Roelofs, Lianne" userId="89dd8316-2cee-4741-a588-0a5a43d39556" providerId="ADAL" clId="{8D2C9BE2-B70A-4BF0-8E91-179C314432E8}" dt="2024-04-18T07:34:52.269" v="169" actId="478"/>
        <pc:sldMkLst>
          <pc:docMk/>
          <pc:sldMk cId="1592550490" sldId="543"/>
        </pc:sldMkLst>
        <pc:picChg chg="del">
          <ac:chgData name="Roelofs, Lianne" userId="89dd8316-2cee-4741-a588-0a5a43d39556" providerId="ADAL" clId="{8D2C9BE2-B70A-4BF0-8E91-179C314432E8}" dt="2024-04-18T07:34:52.269" v="169" actId="478"/>
          <ac:picMkLst>
            <pc:docMk/>
            <pc:sldMk cId="1592550490" sldId="543"/>
            <ac:picMk id="10" creationId="{4D46436C-FC7B-B942-FB39-ADE2EF5C8005}"/>
          </ac:picMkLst>
        </pc:picChg>
      </pc:sldChg>
      <pc:sldChg chg="delSp add mod delAnim modNotesTx">
        <pc:chgData name="Roelofs, Lianne" userId="89dd8316-2cee-4741-a588-0a5a43d39556" providerId="ADAL" clId="{8D2C9BE2-B70A-4BF0-8E91-179C314432E8}" dt="2024-04-18T07:35:21.739" v="174" actId="478"/>
        <pc:sldMkLst>
          <pc:docMk/>
          <pc:sldMk cId="4252620435" sldId="544"/>
        </pc:sldMkLst>
        <pc:picChg chg="del">
          <ac:chgData name="Roelofs, Lianne" userId="89dd8316-2cee-4741-a588-0a5a43d39556" providerId="ADAL" clId="{8D2C9BE2-B70A-4BF0-8E91-179C314432E8}" dt="2024-04-18T07:35:21.739" v="174" actId="478"/>
          <ac:picMkLst>
            <pc:docMk/>
            <pc:sldMk cId="4252620435" sldId="544"/>
            <ac:picMk id="5" creationId="{1FA2AE7B-B023-C9C5-F005-982CFC3F8039}"/>
          </ac:picMkLst>
        </pc:picChg>
      </pc:sldChg>
      <pc:sldChg chg="delSp add mod delAnim modNotesTx">
        <pc:chgData name="Roelofs, Lianne" userId="89dd8316-2cee-4741-a588-0a5a43d39556" providerId="ADAL" clId="{8D2C9BE2-B70A-4BF0-8E91-179C314432E8}" dt="2024-04-18T07:35:40.077" v="177" actId="478"/>
        <pc:sldMkLst>
          <pc:docMk/>
          <pc:sldMk cId="1341525810" sldId="545"/>
        </pc:sldMkLst>
        <pc:picChg chg="del">
          <ac:chgData name="Roelofs, Lianne" userId="89dd8316-2cee-4741-a588-0a5a43d39556" providerId="ADAL" clId="{8D2C9BE2-B70A-4BF0-8E91-179C314432E8}" dt="2024-04-18T07:35:40.077" v="177" actId="478"/>
          <ac:picMkLst>
            <pc:docMk/>
            <pc:sldMk cId="1341525810" sldId="545"/>
            <ac:picMk id="3" creationId="{FFB468CB-A842-2847-20F7-489E91ABE8B6}"/>
          </ac:picMkLst>
        </pc:picChg>
      </pc:sldChg>
      <pc:sldChg chg="delSp add mod delAnim modNotesTx">
        <pc:chgData name="Roelofs, Lianne" userId="89dd8316-2cee-4741-a588-0a5a43d39556" providerId="ADAL" clId="{8D2C9BE2-B70A-4BF0-8E91-179C314432E8}" dt="2024-04-18T07:36:44.608" v="189" actId="478"/>
        <pc:sldMkLst>
          <pc:docMk/>
          <pc:sldMk cId="2078231387" sldId="546"/>
        </pc:sldMkLst>
        <pc:picChg chg="del">
          <ac:chgData name="Roelofs, Lianne" userId="89dd8316-2cee-4741-a588-0a5a43d39556" providerId="ADAL" clId="{8D2C9BE2-B70A-4BF0-8E91-179C314432E8}" dt="2024-04-18T07:36:44.608" v="189" actId="478"/>
          <ac:picMkLst>
            <pc:docMk/>
            <pc:sldMk cId="2078231387" sldId="546"/>
            <ac:picMk id="10" creationId="{1C1C7412-5837-4154-3F66-B143D8639538}"/>
          </ac:picMkLst>
        </pc:picChg>
      </pc:sldChg>
      <pc:sldMasterChg chg="delSldLayout">
        <pc:chgData name="Roelofs, Lianne" userId="89dd8316-2cee-4741-a588-0a5a43d39556" providerId="ADAL" clId="{8D2C9BE2-B70A-4BF0-8E91-179C314432E8}" dt="2024-04-18T07:27:31.817" v="98" actId="47"/>
        <pc:sldMasterMkLst>
          <pc:docMk/>
          <pc:sldMasterMk cId="786426117" sldId="2147483648"/>
        </pc:sldMasterMkLst>
        <pc:sldLayoutChg chg="del">
          <pc:chgData name="Roelofs, Lianne" userId="89dd8316-2cee-4741-a588-0a5a43d39556" providerId="ADAL" clId="{8D2C9BE2-B70A-4BF0-8E91-179C314432E8}" dt="2024-04-18T07:27:31.817" v="98" actId="47"/>
          <pc:sldLayoutMkLst>
            <pc:docMk/>
            <pc:sldMasterMk cId="786426117" sldId="2147483648"/>
            <pc:sldLayoutMk cId="915941274" sldId="2147483679"/>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Min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Source Sans Pro" panose="020B0503030403020204" pitchFamily="34" charset="0"/>
                    <a:ea typeface="Source Sans Pro" panose="020B0503030403020204" pitchFamily="34" charset="0"/>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MCI</c:v>
                </c:pt>
                <c:pt idx="1">
                  <c:v>Beginnende AD</c:v>
                </c:pt>
                <c:pt idx="2">
                  <c:v>Gevorderde AD</c:v>
                </c:pt>
              </c:strCache>
            </c:strRef>
          </c:cat>
          <c:val>
            <c:numRef>
              <c:f>Blad1!$B$2:$B$4</c:f>
              <c:numCache>
                <c:formatCode>0%</c:formatCode>
                <c:ptCount val="3"/>
                <c:pt idx="0">
                  <c:v>0.1</c:v>
                </c:pt>
                <c:pt idx="1">
                  <c:v>0.42</c:v>
                </c:pt>
                <c:pt idx="2">
                  <c:v>0.57999999999999996</c:v>
                </c:pt>
              </c:numCache>
            </c:numRef>
          </c:val>
          <c:extLst>
            <c:ext xmlns:c16="http://schemas.microsoft.com/office/drawing/2014/chart" uri="{C3380CC4-5D6E-409C-BE32-E72D297353CC}">
              <c16:uniqueId val="{00000000-7CCC-4694-8131-062099831BA6}"/>
            </c:ext>
          </c:extLst>
        </c:ser>
        <c:ser>
          <c:idx val="1"/>
          <c:order val="1"/>
          <c:tx>
            <c:strRef>
              <c:f>Blad1!$C$1</c:f>
              <c:strCache>
                <c:ptCount val="1"/>
                <c:pt idx="0">
                  <c:v>Max</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Source Sans Pro" panose="020B0503030403020204" pitchFamily="34" charset="0"/>
                    <a:ea typeface="Source Sans Pro" panose="020B0503030403020204" pitchFamily="34" charset="0"/>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MCI</c:v>
                </c:pt>
                <c:pt idx="1">
                  <c:v>Beginnende AD</c:v>
                </c:pt>
                <c:pt idx="2">
                  <c:v>Gevorderde AD</c:v>
                </c:pt>
              </c:strCache>
            </c:strRef>
          </c:cat>
          <c:val>
            <c:numRef>
              <c:f>Blad1!$C$2:$C$4</c:f>
              <c:numCache>
                <c:formatCode>0%</c:formatCode>
                <c:ptCount val="3"/>
                <c:pt idx="0">
                  <c:v>0.39</c:v>
                </c:pt>
                <c:pt idx="1">
                  <c:v>0.59</c:v>
                </c:pt>
                <c:pt idx="2">
                  <c:v>0.59</c:v>
                </c:pt>
              </c:numCache>
            </c:numRef>
          </c:val>
          <c:extLst>
            <c:ext xmlns:c16="http://schemas.microsoft.com/office/drawing/2014/chart" uri="{C3380CC4-5D6E-409C-BE32-E72D297353CC}">
              <c16:uniqueId val="{00000001-7CCC-4694-8131-062099831BA6}"/>
            </c:ext>
          </c:extLst>
        </c:ser>
        <c:dLbls>
          <c:showLegendKey val="0"/>
          <c:showVal val="0"/>
          <c:showCatName val="0"/>
          <c:showSerName val="0"/>
          <c:showPercent val="0"/>
          <c:showBubbleSize val="0"/>
        </c:dLbls>
        <c:gapWidth val="200"/>
        <c:axId val="407741368"/>
        <c:axId val="407738488"/>
      </c:barChart>
      <c:catAx>
        <c:axId val="40774136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Source Sans Pro" panose="020B0503030403020204" pitchFamily="34" charset="0"/>
                <a:ea typeface="Source Sans Pro" panose="020B0503030403020204" pitchFamily="34" charset="0"/>
                <a:cs typeface="+mn-cs"/>
              </a:defRPr>
            </a:pPr>
            <a:endParaRPr lang="nl-NL"/>
          </a:p>
        </c:txPr>
        <c:crossAx val="407738488"/>
        <c:crosses val="autoZero"/>
        <c:auto val="0"/>
        <c:lblAlgn val="ctr"/>
        <c:lblOffset val="100"/>
        <c:noMultiLvlLbl val="0"/>
      </c:catAx>
      <c:valAx>
        <c:axId val="407738488"/>
        <c:scaling>
          <c:orientation val="minMax"/>
        </c:scaling>
        <c:delete val="1"/>
        <c:axPos val="l"/>
        <c:numFmt formatCode="0%" sourceLinked="1"/>
        <c:majorTickMark val="out"/>
        <c:minorTickMark val="none"/>
        <c:tickLblPos val="nextTo"/>
        <c:crossAx val="40774136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Source Sans Pro" panose="020B0503030403020204" pitchFamily="34" charset="0"/>
              <a:ea typeface="Source Sans Pro" panose="020B0503030403020204" pitchFamily="34" charset="0"/>
              <a:cs typeface="+mn-cs"/>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823008849557521E-2"/>
          <c:y val="2.8462300287658709E-2"/>
          <c:w val="0.8802866420458505"/>
          <c:h val="0.757880563060498"/>
        </c:manualLayout>
      </c:layout>
      <c:barChart>
        <c:barDir val="col"/>
        <c:grouping val="clustered"/>
        <c:varyColors val="0"/>
        <c:ser>
          <c:idx val="0"/>
          <c:order val="0"/>
          <c:tx>
            <c:strRef>
              <c:f>Blad1!$B$1</c:f>
              <c:strCache>
                <c:ptCount val="1"/>
                <c:pt idx="0">
                  <c:v>Min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Source Sans Pro" panose="020B0503030403020204" pitchFamily="34" charset="0"/>
                    <a:ea typeface="Source Sans Pro" panose="020B0503030403020204" pitchFamily="34" charset="0"/>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Blad1!$A$2:$A$6</c:f>
              <c:strCache>
                <c:ptCount val="5"/>
                <c:pt idx="0">
                  <c:v>MCI</c:v>
                </c:pt>
                <c:pt idx="1">
                  <c:v>Beginnende AD</c:v>
                </c:pt>
                <c:pt idx="2">
                  <c:v>Gevorderde AD</c:v>
                </c:pt>
                <c:pt idx="3">
                  <c:v>Vasculaire dementie</c:v>
                </c:pt>
                <c:pt idx="4">
                  <c:v>Lewy Body</c:v>
                </c:pt>
              </c:strCache>
            </c:strRef>
          </c:cat>
          <c:val>
            <c:numRef>
              <c:f>Blad1!$B$2:$B$6</c:f>
              <c:numCache>
                <c:formatCode>0%</c:formatCode>
                <c:ptCount val="5"/>
                <c:pt idx="0">
                  <c:v>0.1</c:v>
                </c:pt>
                <c:pt idx="1">
                  <c:v>0.54</c:v>
                </c:pt>
                <c:pt idx="2">
                  <c:v>0.59</c:v>
                </c:pt>
                <c:pt idx="3">
                  <c:v>0.43</c:v>
                </c:pt>
                <c:pt idx="4">
                  <c:v>0.35</c:v>
                </c:pt>
              </c:numCache>
            </c:numRef>
          </c:val>
          <c:extLst>
            <c:ext xmlns:c16="http://schemas.microsoft.com/office/drawing/2014/chart" uri="{C3380CC4-5D6E-409C-BE32-E72D297353CC}">
              <c16:uniqueId val="{00000000-1405-471A-865A-61602BA7CFD4}"/>
            </c:ext>
          </c:extLst>
        </c:ser>
        <c:ser>
          <c:idx val="1"/>
          <c:order val="1"/>
          <c:tx>
            <c:strRef>
              <c:f>Blad1!$C$1</c:f>
              <c:strCache>
                <c:ptCount val="1"/>
                <c:pt idx="0">
                  <c:v>Max</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Source Sans Pro" panose="020B0503030403020204" pitchFamily="34" charset="0"/>
                    <a:ea typeface="Source Sans Pro" panose="020B0503030403020204" pitchFamily="34" charset="0"/>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Blad1!$A$2:$A$6</c:f>
              <c:strCache>
                <c:ptCount val="5"/>
                <c:pt idx="0">
                  <c:v>MCI</c:v>
                </c:pt>
                <c:pt idx="1">
                  <c:v>Beginnende AD</c:v>
                </c:pt>
                <c:pt idx="2">
                  <c:v>Gevorderde AD</c:v>
                </c:pt>
                <c:pt idx="3">
                  <c:v>Vasculaire dementie</c:v>
                </c:pt>
                <c:pt idx="4">
                  <c:v>Lewy Body</c:v>
                </c:pt>
              </c:strCache>
            </c:strRef>
          </c:cat>
          <c:val>
            <c:numRef>
              <c:f>Blad1!$C$2:$C$6</c:f>
              <c:numCache>
                <c:formatCode>General</c:formatCode>
                <c:ptCount val="5"/>
                <c:pt idx="0" formatCode="0%">
                  <c:v>0.45</c:v>
                </c:pt>
                <c:pt idx="3" formatCode="0%">
                  <c:v>0.89</c:v>
                </c:pt>
                <c:pt idx="4" formatCode="0%">
                  <c:v>1</c:v>
                </c:pt>
              </c:numCache>
            </c:numRef>
          </c:val>
          <c:extLst>
            <c:ext xmlns:c16="http://schemas.microsoft.com/office/drawing/2014/chart" uri="{C3380CC4-5D6E-409C-BE32-E72D297353CC}">
              <c16:uniqueId val="{00000001-1405-471A-865A-61602BA7CFD4}"/>
            </c:ext>
          </c:extLst>
        </c:ser>
        <c:dLbls>
          <c:showLegendKey val="0"/>
          <c:showVal val="0"/>
          <c:showCatName val="0"/>
          <c:showSerName val="0"/>
          <c:showPercent val="0"/>
          <c:showBubbleSize val="0"/>
        </c:dLbls>
        <c:gapWidth val="200"/>
        <c:axId val="407741368"/>
        <c:axId val="407738488"/>
      </c:barChart>
      <c:catAx>
        <c:axId val="40774136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Source Sans Pro" panose="020B0503030403020204" pitchFamily="34" charset="0"/>
                <a:ea typeface="Source Sans Pro" panose="020B0503030403020204" pitchFamily="34" charset="0"/>
                <a:cs typeface="+mn-cs"/>
              </a:defRPr>
            </a:pPr>
            <a:endParaRPr lang="nl-NL"/>
          </a:p>
        </c:txPr>
        <c:crossAx val="407738488"/>
        <c:crosses val="autoZero"/>
        <c:auto val="1"/>
        <c:lblAlgn val="ctr"/>
        <c:lblOffset val="100"/>
        <c:noMultiLvlLbl val="0"/>
      </c:catAx>
      <c:valAx>
        <c:axId val="407738488"/>
        <c:scaling>
          <c:orientation val="minMax"/>
        </c:scaling>
        <c:delete val="1"/>
        <c:axPos val="l"/>
        <c:numFmt formatCode="0%" sourceLinked="1"/>
        <c:majorTickMark val="out"/>
        <c:minorTickMark val="none"/>
        <c:tickLblPos val="nextTo"/>
        <c:crossAx val="40774136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Source Sans Pro" panose="020B0503030403020204" pitchFamily="34" charset="0"/>
              <a:ea typeface="Source Sans Pro" panose="020B0503030403020204" pitchFamily="34" charset="0"/>
              <a:cs typeface="+mn-cs"/>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Verdieping!$B$8</c:f>
              <c:strCache>
                <c:ptCount val="1"/>
                <c:pt idx="0">
                  <c:v>Min</c:v>
                </c:pt>
              </c:strCache>
            </c:strRef>
          </c:tx>
          <c:spPr>
            <a:solidFill>
              <a:schemeClr val="accent1"/>
            </a:solidFill>
            <a:ln>
              <a:noFill/>
            </a:ln>
            <a:effectLst/>
          </c:spPr>
          <c:invertIfNegative val="0"/>
          <c:cat>
            <c:strRef>
              <c:f>Verdieping!$A$9:$A$13</c:f>
              <c:strCache>
                <c:ptCount val="5"/>
                <c:pt idx="0">
                  <c:v>Parkinson</c:v>
                </c:pt>
                <c:pt idx="1">
                  <c:v>MS       </c:v>
                </c:pt>
                <c:pt idx="2">
                  <c:v>NAH</c:v>
                </c:pt>
                <c:pt idx="3">
                  <c:v>CVA</c:v>
                </c:pt>
                <c:pt idx="4">
                  <c:v>Korsakov</c:v>
                </c:pt>
              </c:strCache>
            </c:strRef>
          </c:cat>
          <c:val>
            <c:numRef>
              <c:f>Verdieping!$B$9:$B$13</c:f>
              <c:numCache>
                <c:formatCode>General</c:formatCode>
                <c:ptCount val="5"/>
                <c:pt idx="0">
                  <c:v>17</c:v>
                </c:pt>
                <c:pt idx="1">
                  <c:v>20</c:v>
                </c:pt>
                <c:pt idx="2">
                  <c:v>42</c:v>
                </c:pt>
                <c:pt idx="3">
                  <c:v>28</c:v>
                </c:pt>
                <c:pt idx="4">
                  <c:v>49</c:v>
                </c:pt>
              </c:numCache>
            </c:numRef>
          </c:val>
          <c:extLst>
            <c:ext xmlns:c16="http://schemas.microsoft.com/office/drawing/2014/chart" uri="{C3380CC4-5D6E-409C-BE32-E72D297353CC}">
              <c16:uniqueId val="{00000000-0E28-47E3-909B-6BA26103B757}"/>
            </c:ext>
          </c:extLst>
        </c:ser>
        <c:ser>
          <c:idx val="1"/>
          <c:order val="1"/>
          <c:tx>
            <c:strRef>
              <c:f>Verdieping!$C$8</c:f>
              <c:strCache>
                <c:ptCount val="1"/>
                <c:pt idx="0">
                  <c:v>Max</c:v>
                </c:pt>
              </c:strCache>
            </c:strRef>
          </c:tx>
          <c:spPr>
            <a:solidFill>
              <a:schemeClr val="accent2"/>
            </a:solidFill>
            <a:ln>
              <a:noFill/>
            </a:ln>
            <a:effectLst/>
          </c:spPr>
          <c:invertIfNegative val="0"/>
          <c:cat>
            <c:strRef>
              <c:f>Verdieping!$A$9:$A$13</c:f>
              <c:strCache>
                <c:ptCount val="5"/>
                <c:pt idx="0">
                  <c:v>Parkinson</c:v>
                </c:pt>
                <c:pt idx="1">
                  <c:v>MS       </c:v>
                </c:pt>
                <c:pt idx="2">
                  <c:v>NAH</c:v>
                </c:pt>
                <c:pt idx="3">
                  <c:v>CVA</c:v>
                </c:pt>
                <c:pt idx="4">
                  <c:v>Korsakov</c:v>
                </c:pt>
              </c:strCache>
            </c:strRef>
          </c:cat>
          <c:val>
            <c:numRef>
              <c:f>Verdieping!$C$9:$C$13</c:f>
              <c:numCache>
                <c:formatCode>General</c:formatCode>
                <c:ptCount val="5"/>
                <c:pt idx="0">
                  <c:v>70</c:v>
                </c:pt>
                <c:pt idx="2">
                  <c:v>61</c:v>
                </c:pt>
                <c:pt idx="3">
                  <c:v>35</c:v>
                </c:pt>
              </c:numCache>
            </c:numRef>
          </c:val>
          <c:extLst>
            <c:ext xmlns:c16="http://schemas.microsoft.com/office/drawing/2014/chart" uri="{C3380CC4-5D6E-409C-BE32-E72D297353CC}">
              <c16:uniqueId val="{00000001-0E28-47E3-909B-6BA26103B757}"/>
            </c:ext>
          </c:extLst>
        </c:ser>
        <c:dLbls>
          <c:showLegendKey val="0"/>
          <c:showVal val="0"/>
          <c:showCatName val="0"/>
          <c:showSerName val="0"/>
          <c:showPercent val="0"/>
          <c:showBubbleSize val="0"/>
        </c:dLbls>
        <c:gapWidth val="219"/>
        <c:overlap val="-27"/>
        <c:axId val="661005072"/>
        <c:axId val="661005432"/>
      </c:barChart>
      <c:catAx>
        <c:axId val="661005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Source Sans Pro" panose="020B0503030403020204" pitchFamily="34" charset="0"/>
                <a:ea typeface="+mn-ea"/>
                <a:cs typeface="+mn-cs"/>
              </a:defRPr>
            </a:pPr>
            <a:endParaRPr lang="nl-NL"/>
          </a:p>
        </c:txPr>
        <c:crossAx val="661005432"/>
        <c:crosses val="autoZero"/>
        <c:auto val="1"/>
        <c:lblAlgn val="ctr"/>
        <c:lblOffset val="100"/>
        <c:noMultiLvlLbl val="0"/>
      </c:catAx>
      <c:valAx>
        <c:axId val="66100543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66100507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Source Sans Pro" panose="020B0503030403020204" pitchFamily="34" charset="0"/>
              <a:ea typeface="Source Sans Pro" panose="020B0503030403020204" pitchFamily="34" charset="0"/>
              <a:cs typeface="+mn-cs"/>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0.03991</cdr:x>
      <cdr:y>0.58409</cdr:y>
    </cdr:from>
    <cdr:to>
      <cdr:x>0.11883</cdr:x>
      <cdr:y>0.69593</cdr:y>
    </cdr:to>
    <cdr:sp macro="" textlink="">
      <cdr:nvSpPr>
        <cdr:cNvPr id="2" name="Tekstvak 6">
          <a:extLst xmlns:a="http://schemas.openxmlformats.org/drawingml/2006/main">
            <a:ext uri="{FF2B5EF4-FFF2-40B4-BE49-F238E27FC236}">
              <a16:creationId xmlns:a16="http://schemas.microsoft.com/office/drawing/2014/main" id="{391C9B38-41DC-0A23-4184-F59B5B712BCB}"/>
            </a:ext>
          </a:extLst>
        </cdr:cNvPr>
        <cdr:cNvSpPr txBox="1"/>
      </cdr:nvSpPr>
      <cdr:spPr>
        <a:xfrm xmlns:a="http://schemas.openxmlformats.org/drawingml/2006/main">
          <a:off x="333188" y="2247258"/>
          <a:ext cx="658906" cy="430305"/>
        </a:xfrm>
        <a:prstGeom xmlns:a="http://schemas.openxmlformats.org/drawingml/2006/main" prst="rect">
          <a:avLst/>
        </a:prstGeom>
        <a:noFill xmlns:a="http://schemas.openxmlformats.org/drawingml/2006/main"/>
      </cdr:spPr>
      <cdr:txBody>
        <a:bodyPr xmlns:a="http://schemas.openxmlformats.org/drawingml/2006/main" wrap="none" rtlCol="0">
          <a:noAutofit/>
        </a:bodyPr>
        <a:lstStyle xmlns:a="http://schemas.openxmlformats.org/drawingml/2006/main">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l">
            <a:lnSpc>
              <a:spcPct val="90000"/>
            </a:lnSpc>
            <a:spcBef>
              <a:spcPts val="1000"/>
            </a:spcBef>
          </a:pPr>
          <a:r>
            <a:rPr lang="nl-NL" sz="2000" dirty="0">
              <a:latin typeface="Source Sans Pro" panose="020B0503030403020204" pitchFamily="34" charset="0"/>
              <a:ea typeface="Source Sans Pro" panose="020B0503030403020204" pitchFamily="34" charset="0"/>
            </a:rPr>
            <a:t>17%</a:t>
          </a:r>
        </a:p>
      </cdr:txBody>
    </cdr:sp>
  </cdr:relSizeAnchor>
  <cdr:relSizeAnchor xmlns:cdr="http://schemas.openxmlformats.org/drawingml/2006/chartDrawing">
    <cdr:from>
      <cdr:x>0.0927</cdr:x>
      <cdr:y>0.04158</cdr:y>
    </cdr:from>
    <cdr:to>
      <cdr:x>0.17163</cdr:x>
      <cdr:y>0.15342</cdr:y>
    </cdr:to>
    <cdr:sp macro="" textlink="">
      <cdr:nvSpPr>
        <cdr:cNvPr id="3" name="Tekstvak 6">
          <a:extLst xmlns:a="http://schemas.openxmlformats.org/drawingml/2006/main">
            <a:ext uri="{FF2B5EF4-FFF2-40B4-BE49-F238E27FC236}">
              <a16:creationId xmlns:a16="http://schemas.microsoft.com/office/drawing/2014/main" id="{C739258B-AC24-096C-3ECA-0559F0FF435C}"/>
            </a:ext>
          </a:extLst>
        </cdr:cNvPr>
        <cdr:cNvSpPr txBox="1"/>
      </cdr:nvSpPr>
      <cdr:spPr>
        <a:xfrm xmlns:a="http://schemas.openxmlformats.org/drawingml/2006/main">
          <a:off x="773953" y="159976"/>
          <a:ext cx="658906" cy="430305"/>
        </a:xfrm>
        <a:prstGeom xmlns:a="http://schemas.openxmlformats.org/drawingml/2006/main" prst="rect">
          <a:avLst/>
        </a:prstGeom>
        <a:noFill xmlns:a="http://schemas.openxmlformats.org/drawingml/2006/main"/>
      </cdr:spPr>
      <cdr:txBody>
        <a:bodyPr xmlns:a="http://schemas.openxmlformats.org/drawingml/2006/main" wrap="none"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lnSpc>
              <a:spcPct val="90000"/>
            </a:lnSpc>
            <a:spcBef>
              <a:spcPts val="1000"/>
            </a:spcBef>
          </a:pPr>
          <a:r>
            <a:rPr lang="nl-NL" sz="2000" dirty="0">
              <a:latin typeface="Source Sans Pro" panose="020B0503030403020204" pitchFamily="34" charset="0"/>
              <a:ea typeface="Source Sans Pro" panose="020B0503030403020204" pitchFamily="34" charset="0"/>
            </a:rPr>
            <a:t>70%</a:t>
          </a:r>
        </a:p>
      </cdr:txBody>
    </cdr:sp>
  </cdr:relSizeAnchor>
  <cdr:relSizeAnchor xmlns:cdr="http://schemas.openxmlformats.org/drawingml/2006/chartDrawing">
    <cdr:from>
      <cdr:x>0.21351</cdr:x>
      <cdr:y>0.55535</cdr:y>
    </cdr:from>
    <cdr:to>
      <cdr:x>0.29243</cdr:x>
      <cdr:y>0.66719</cdr:y>
    </cdr:to>
    <cdr:sp macro="" textlink="">
      <cdr:nvSpPr>
        <cdr:cNvPr id="4" name="Tekstvak 6">
          <a:extLst xmlns:a="http://schemas.openxmlformats.org/drawingml/2006/main">
            <a:ext uri="{FF2B5EF4-FFF2-40B4-BE49-F238E27FC236}">
              <a16:creationId xmlns:a16="http://schemas.microsoft.com/office/drawing/2014/main" id="{C739258B-AC24-096C-3ECA-0559F0FF435C}"/>
            </a:ext>
          </a:extLst>
        </cdr:cNvPr>
        <cdr:cNvSpPr txBox="1"/>
      </cdr:nvSpPr>
      <cdr:spPr>
        <a:xfrm xmlns:a="http://schemas.openxmlformats.org/drawingml/2006/main">
          <a:off x="1782482" y="2136693"/>
          <a:ext cx="658906" cy="430305"/>
        </a:xfrm>
        <a:prstGeom xmlns:a="http://schemas.openxmlformats.org/drawingml/2006/main" prst="rect">
          <a:avLst/>
        </a:prstGeom>
        <a:noFill xmlns:a="http://schemas.openxmlformats.org/drawingml/2006/main"/>
      </cdr:spPr>
      <cdr:txBody>
        <a:bodyPr xmlns:a="http://schemas.openxmlformats.org/drawingml/2006/main" wrap="none"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lnSpc>
              <a:spcPct val="90000"/>
            </a:lnSpc>
            <a:spcBef>
              <a:spcPts val="1000"/>
            </a:spcBef>
          </a:pPr>
          <a:r>
            <a:rPr lang="nl-NL" sz="2000" dirty="0">
              <a:latin typeface="Source Sans Pro" panose="020B0503030403020204" pitchFamily="34" charset="0"/>
              <a:ea typeface="Source Sans Pro" panose="020B0503030403020204" pitchFamily="34" charset="0"/>
            </a:rPr>
            <a:t>20%</a:t>
          </a:r>
        </a:p>
      </cdr:txBody>
    </cdr:sp>
  </cdr:relSizeAnchor>
  <cdr:relSizeAnchor xmlns:cdr="http://schemas.openxmlformats.org/drawingml/2006/chartDrawing">
    <cdr:from>
      <cdr:x>0.5598</cdr:x>
      <cdr:y>0.47177</cdr:y>
    </cdr:from>
    <cdr:to>
      <cdr:x>0.63873</cdr:x>
      <cdr:y>0.58362</cdr:y>
    </cdr:to>
    <cdr:sp macro="" textlink="">
      <cdr:nvSpPr>
        <cdr:cNvPr id="5" name="Tekstvak 6">
          <a:extLst xmlns:a="http://schemas.openxmlformats.org/drawingml/2006/main">
            <a:ext uri="{FF2B5EF4-FFF2-40B4-BE49-F238E27FC236}">
              <a16:creationId xmlns:a16="http://schemas.microsoft.com/office/drawing/2014/main" id="{C739258B-AC24-096C-3ECA-0559F0FF435C}"/>
            </a:ext>
          </a:extLst>
        </cdr:cNvPr>
        <cdr:cNvSpPr txBox="1"/>
      </cdr:nvSpPr>
      <cdr:spPr>
        <a:xfrm xmlns:a="http://schemas.openxmlformats.org/drawingml/2006/main">
          <a:off x="4673600" y="1815129"/>
          <a:ext cx="658906" cy="430305"/>
        </a:xfrm>
        <a:prstGeom xmlns:a="http://schemas.openxmlformats.org/drawingml/2006/main" prst="rect">
          <a:avLst/>
        </a:prstGeom>
        <a:noFill xmlns:a="http://schemas.openxmlformats.org/drawingml/2006/main"/>
      </cdr:spPr>
      <cdr:txBody>
        <a:bodyPr xmlns:a="http://schemas.openxmlformats.org/drawingml/2006/main" wrap="none"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lnSpc>
              <a:spcPct val="90000"/>
            </a:lnSpc>
            <a:spcBef>
              <a:spcPts val="1000"/>
            </a:spcBef>
          </a:pPr>
          <a:r>
            <a:rPr lang="nl-NL" sz="2000" dirty="0">
              <a:latin typeface="Source Sans Pro" panose="020B0503030403020204" pitchFamily="34" charset="0"/>
              <a:ea typeface="Source Sans Pro" panose="020B0503030403020204" pitchFamily="34" charset="0"/>
            </a:rPr>
            <a:t>28%</a:t>
          </a:r>
        </a:p>
      </cdr:txBody>
    </cdr:sp>
  </cdr:relSizeAnchor>
  <cdr:relSizeAnchor xmlns:cdr="http://schemas.openxmlformats.org/drawingml/2006/chartDrawing">
    <cdr:from>
      <cdr:x>0.61384</cdr:x>
      <cdr:y>0.40886</cdr:y>
    </cdr:from>
    <cdr:to>
      <cdr:x>0.69276</cdr:x>
      <cdr:y>0.5207</cdr:y>
    </cdr:to>
    <cdr:sp macro="" textlink="">
      <cdr:nvSpPr>
        <cdr:cNvPr id="6" name="Tekstvak 6">
          <a:extLst xmlns:a="http://schemas.openxmlformats.org/drawingml/2006/main">
            <a:ext uri="{FF2B5EF4-FFF2-40B4-BE49-F238E27FC236}">
              <a16:creationId xmlns:a16="http://schemas.microsoft.com/office/drawing/2014/main" id="{C739258B-AC24-096C-3ECA-0559F0FF435C}"/>
            </a:ext>
          </a:extLst>
        </cdr:cNvPr>
        <cdr:cNvSpPr txBox="1"/>
      </cdr:nvSpPr>
      <cdr:spPr>
        <a:xfrm xmlns:a="http://schemas.openxmlformats.org/drawingml/2006/main">
          <a:off x="5124730" y="1573083"/>
          <a:ext cx="658906" cy="430305"/>
        </a:xfrm>
        <a:prstGeom xmlns:a="http://schemas.openxmlformats.org/drawingml/2006/main" prst="rect">
          <a:avLst/>
        </a:prstGeom>
        <a:noFill xmlns:a="http://schemas.openxmlformats.org/drawingml/2006/main"/>
      </cdr:spPr>
      <cdr:txBody>
        <a:bodyPr xmlns:a="http://schemas.openxmlformats.org/drawingml/2006/main" wrap="none"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lnSpc>
              <a:spcPct val="90000"/>
            </a:lnSpc>
            <a:spcBef>
              <a:spcPts val="1000"/>
            </a:spcBef>
          </a:pPr>
          <a:r>
            <a:rPr lang="nl-NL" sz="2000" dirty="0">
              <a:latin typeface="Source Sans Pro" panose="020B0503030403020204" pitchFamily="34" charset="0"/>
              <a:ea typeface="Source Sans Pro" panose="020B0503030403020204" pitchFamily="34" charset="0"/>
            </a:rPr>
            <a:t>35%</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0C5229-AF1E-754F-9330-288F0398EA89}" type="datetimeFigureOut">
              <a:rPr lang="nl-NL" smtClean="0"/>
              <a:t>22-5-2024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38883B-0822-CA42-BF99-57531F389CD2}" type="slidenum">
              <a:rPr lang="nl-NL" smtClean="0"/>
              <a:t>‹nr.›</a:t>
            </a:fld>
            <a:endParaRPr lang="nl-NL"/>
          </a:p>
        </p:txBody>
      </p:sp>
    </p:spTree>
    <p:extLst>
      <p:ext uri="{BB962C8B-B14F-4D97-AF65-F5344CB8AC3E}">
        <p14:creationId xmlns:p14="http://schemas.microsoft.com/office/powerpoint/2010/main" val="4177747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doi.org/10.1177/00048674221114597"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doi.org/10.1002/gps.5556"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Aft>
                <a:spcPts val="1000"/>
              </a:spcAft>
            </a:pPr>
            <a:r>
              <a:rPr lang="nl-NL" sz="1200" dirty="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Aanwijzingen voor de docent:</a:t>
            </a:r>
          </a:p>
          <a:p>
            <a:pPr>
              <a:lnSpc>
                <a:spcPct val="115000"/>
              </a:lnSpc>
              <a:spcAft>
                <a:spcPts val="1000"/>
              </a:spcAft>
            </a:pPr>
            <a:endParaRPr lang="nl-NL" sz="1200" dirty="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nSpc>
                <a:spcPct val="115000"/>
              </a:lnSpc>
              <a:spcAft>
                <a:spcPts val="1000"/>
              </a:spcAft>
            </a:pPr>
            <a:r>
              <a:rPr lang="nl-NL" sz="1200" dirty="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Mogelijke juiste antwoorden:</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nl-NL" sz="1200" dirty="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-Je verwachtingen aanpassen ten aanzien van degene met apathie en dementie.</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nl-NL" sz="1200" dirty="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-Kleine, haalbare doelen bedenken.</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nl-NL" sz="1200" dirty="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-Je ervan bewust zijn dat het </a:t>
            </a:r>
            <a:r>
              <a:rPr lang="nl-NL" sz="1200" i="1" dirty="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geen onwil</a:t>
            </a:r>
            <a:r>
              <a:rPr lang="nl-NL" sz="1200" dirty="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 is van degene met apathie maar </a:t>
            </a:r>
            <a:r>
              <a:rPr lang="nl-NL" sz="1200" i="1" dirty="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niet meer kunnen </a:t>
            </a:r>
            <a:r>
              <a:rPr lang="nl-NL" sz="1200" dirty="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nemen van initiatief, tonen van interesse of emoties.</a:t>
            </a:r>
          </a:p>
          <a:p>
            <a:pPr>
              <a:lnSpc>
                <a:spcPct val="115000"/>
              </a:lnSpc>
              <a:spcAft>
                <a:spcPts val="1000"/>
              </a:spcAft>
            </a:pPr>
            <a:r>
              <a:rPr lang="nl-NL" sz="1200" dirty="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-je realiseren dat het omgaan met iemand met apathie het contact beïnvloedt.</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1</a:t>
            </a:fld>
            <a:endParaRPr lang="nl-NL"/>
          </a:p>
        </p:txBody>
      </p:sp>
    </p:spTree>
    <p:extLst>
      <p:ext uri="{BB962C8B-B14F-4D97-AF65-F5344CB8AC3E}">
        <p14:creationId xmlns:p14="http://schemas.microsoft.com/office/powerpoint/2010/main" val="365975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98488" y="1143000"/>
            <a:ext cx="5486400" cy="3086100"/>
          </a:xfrm>
        </p:spPr>
      </p:sp>
      <p:sp>
        <p:nvSpPr>
          <p:cNvPr id="3" name="Tijdelijke aanduiding voor notities 2"/>
          <p:cNvSpPr>
            <a:spLocks noGrp="1"/>
          </p:cNvSpPr>
          <p:nvPr>
            <p:ph type="body" idx="1"/>
          </p:nvPr>
        </p:nvSpPr>
        <p:spPr>
          <a:xfrm>
            <a:off x="351997" y="4544867"/>
            <a:ext cx="5979381" cy="4353836"/>
          </a:xfrm>
        </p:spPr>
        <p:txBody>
          <a:bodyPr/>
          <a:lstStyle/>
          <a:p>
            <a:r>
              <a:rPr lang="nl-NL" sz="1800" dirty="0"/>
              <a:t>Aanwijzingen voor de docent:</a:t>
            </a:r>
          </a:p>
          <a:p>
            <a:endParaRPr lang="nl-NL" sz="2800" dirty="0">
              <a:effectLst/>
              <a:latin typeface="Source Sans Pro" panose="020B0503030403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nl-NL" sz="1800" kern="1200" dirty="0">
                <a:effectLst/>
                <a:latin typeface="Calibri" panose="020F0502020204030204" pitchFamily="34" charset="0"/>
                <a:ea typeface="Times New Roman" panose="02020603050405020304" pitchFamily="18" charset="0"/>
                <a:cs typeface="Calibri" panose="020F0502020204030204" pitchFamily="34" charset="0"/>
              </a:rPr>
              <a:t>Soms zijn er ook andere oorzaken voor de apathie. De omgeving kan een rol spelen in het gedrag van iemand, waardoor het lijkt of er sprake is van apathie. Soms zijn er te weinig prikkels. Iemand die in zijn eentje in een stille kamer zit krijgt te weinig prikkels. Maar ook tevéél prikkels is niet goed. Iemand die zelf niet weg kan uit een té drukke ruimte trekt zich soms terug in zichzelf. </a:t>
            </a:r>
            <a:r>
              <a:rPr lang="nl-NL" sz="1800" b="1" kern="1200" dirty="0">
                <a:solidFill>
                  <a:schemeClr val="tx1"/>
                </a:solidFill>
                <a:effectLst/>
                <a:highlight>
                  <a:srgbClr val="FFFF00"/>
                </a:highlight>
                <a:latin typeface="+mn-lt"/>
                <a:ea typeface="+mn-ea"/>
                <a:cs typeface="+mn-cs"/>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lang="nl-NL" sz="1800" kern="1200" dirty="0">
                <a:effectLst/>
                <a:latin typeface="Calibri" panose="020F0502020204030204" pitchFamily="34" charset="0"/>
                <a:ea typeface="Times New Roman" panose="02020603050405020304" pitchFamily="18" charset="0"/>
                <a:cs typeface="Calibri" panose="020F0502020204030204" pitchFamily="34" charset="0"/>
              </a:rPr>
              <a:t>Apathie komt ook regelmatig voor bij ziekte, pijn of een delier. In dat geval is het belangrijk de achterliggende oorzaak gericht te behandelen.</a:t>
            </a:r>
            <a:endParaRPr lang="nl-NL" sz="1800" b="1" strike="sngStrike" dirty="0">
              <a:solidFill>
                <a:srgbClr val="FF0000"/>
              </a:solidFill>
              <a:highlight>
                <a:srgbClr val="FFFF00"/>
              </a:highlight>
            </a:endParaRPr>
          </a:p>
          <a:p>
            <a:pPr>
              <a:lnSpc>
                <a:spcPct val="107000"/>
              </a:lnSpc>
              <a:spcAft>
                <a:spcPts val="800"/>
              </a:spcAft>
            </a:pPr>
            <a:r>
              <a:rPr lang="nl-NL" sz="1800" kern="1200" dirty="0">
                <a:effectLst/>
                <a:latin typeface="Calibri" panose="020F0502020204030204" pitchFamily="34" charset="0"/>
                <a:ea typeface="Times New Roman" panose="02020603050405020304" pitchFamily="18" charset="0"/>
                <a:cs typeface="Calibri" panose="020F0502020204030204" pitchFamily="34" charset="0"/>
              </a:rPr>
              <a:t>Slechtziendheid of slechthorendheid maken het moeilijk om contact te maken. Daardoor kan het lijken of een iemand apathisch is. Het helpt dan soms om een nieuwe bril of hoorapparaat te proberen.</a:t>
            </a:r>
            <a:r>
              <a:rPr lang="nl-NL" sz="1800" b="1" dirty="0">
                <a:solidFill>
                  <a:srgbClr val="FF0000"/>
                </a:solidFill>
                <a:highlight>
                  <a:srgbClr val="FFFF00"/>
                </a:highlight>
              </a:rPr>
              <a:t> </a:t>
            </a:r>
          </a:p>
          <a:p>
            <a:pPr>
              <a:lnSpc>
                <a:spcPct val="107000"/>
              </a:lnSpc>
              <a:spcAft>
                <a:spcPts val="800"/>
              </a:spcAft>
            </a:pPr>
            <a:r>
              <a:rPr lang="nl-NL" sz="1800" kern="1200" dirty="0">
                <a:effectLst/>
                <a:latin typeface="Calibri" panose="020F0502020204030204" pitchFamily="34" charset="0"/>
                <a:ea typeface="Times New Roman" panose="02020603050405020304" pitchFamily="18" charset="0"/>
                <a:cs typeface="Calibri" panose="020F0502020204030204" pitchFamily="34" charset="0"/>
              </a:rPr>
              <a:t>Soms ontstaat apathie door bepaalde gebeurtenissen in iemands leven. Het is goed te begrijpen dat iemand die in rouw is, zich een tijdje terugtrekt. Apathie kan dus komen door rouw en verdriet.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kern="1200" dirty="0">
                <a:effectLst/>
                <a:latin typeface="Calibri" panose="020F0502020204030204" pitchFamily="34" charset="0"/>
                <a:ea typeface="Times New Roman" panose="02020603050405020304" pitchFamily="18" charset="0"/>
                <a:cs typeface="Calibri" panose="020F0502020204030204" pitchFamily="34" charset="0"/>
              </a:rPr>
              <a:t>Soms is niet duidelijk of iemand apathie heeft of dat er iets anders aan de hand is. Door bepaalde medicatie kan iemand bijvoorbeeld suf worden. Dit lijkt dan op apathie maar is een bijwerking van de medicijnen. Het is belangrijk om dit te bespreken. Als je ziet dat iemand suf wordt, overleg dan met de huisarts of de medicatie aangepast kan of moet worden. </a:t>
            </a:r>
          </a:p>
          <a:p>
            <a:pPr>
              <a:lnSpc>
                <a:spcPct val="107000"/>
              </a:lnSpc>
              <a:spcAft>
                <a:spcPts val="800"/>
              </a:spcAft>
            </a:pPr>
            <a:r>
              <a:rPr lang="nl-NL" sz="1800" kern="1200" dirty="0">
                <a:effectLst/>
                <a:latin typeface="Calibri" panose="020F0502020204030204" pitchFamily="34" charset="0"/>
                <a:ea typeface="Times New Roman" panose="02020603050405020304" pitchFamily="18" charset="0"/>
                <a:cs typeface="Calibri" panose="020F0502020204030204" pitchFamily="34" charset="0"/>
              </a:rPr>
              <a:t>Tot slot kan het lastig zijn om depressie en apathie te onderscheiden</a:t>
            </a:r>
            <a:endParaRPr lang="nl-NL" sz="1800" b="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E7BDCC0E-F2CE-429F-814C-BB51234CE3C0}" type="slidenum">
              <a:rPr lang="nl-NL" smtClean="0"/>
              <a:t>11</a:t>
            </a:fld>
            <a:endParaRPr lang="nl-NL"/>
          </a:p>
        </p:txBody>
      </p:sp>
    </p:spTree>
    <p:extLst>
      <p:ext uri="{BB962C8B-B14F-4D97-AF65-F5344CB8AC3E}">
        <p14:creationId xmlns:p14="http://schemas.microsoft.com/office/powerpoint/2010/main" val="3545622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98488" y="1143000"/>
            <a:ext cx="5486400" cy="3086100"/>
          </a:xfrm>
        </p:spPr>
      </p:sp>
      <p:sp>
        <p:nvSpPr>
          <p:cNvPr id="3" name="Tijdelijke aanduiding voor notities 2"/>
          <p:cNvSpPr>
            <a:spLocks noGrp="1"/>
          </p:cNvSpPr>
          <p:nvPr>
            <p:ph type="body" idx="1"/>
          </p:nvPr>
        </p:nvSpPr>
        <p:spPr>
          <a:xfrm>
            <a:off x="351997" y="4544867"/>
            <a:ext cx="5979381" cy="4353836"/>
          </a:xfrm>
        </p:spPr>
        <p:txBody>
          <a:bodyPr/>
          <a:lstStyle/>
          <a:p>
            <a:r>
              <a:rPr lang="nl-NL" sz="1800" dirty="0"/>
              <a:t>Aanwijzingen voor de docent:</a:t>
            </a:r>
          </a:p>
          <a:p>
            <a:endParaRPr lang="nl-NL" sz="2800" dirty="0">
              <a:effectLst/>
              <a:latin typeface="Source Sans Pro" panose="020B0503030403020204" pitchFamily="34" charset="0"/>
              <a:ea typeface="Times New Roman" panose="02020603050405020304" pitchFamily="18" charset="0"/>
              <a:cs typeface="Arial" panose="020B0604020202020204" pitchFamily="34" charset="0"/>
            </a:endParaRPr>
          </a:p>
          <a:p>
            <a:pPr>
              <a:lnSpc>
                <a:spcPct val="90000"/>
              </a:lnSpc>
              <a:spcBef>
                <a:spcPts val="1000"/>
              </a:spcBef>
            </a:pPr>
            <a:r>
              <a:rPr lang="nl-NL" sz="1800" dirty="0">
                <a:solidFill>
                  <a:srgbClr val="005889"/>
                </a:solidFill>
                <a:latin typeface="+mj-lt"/>
                <a:ea typeface="Source Sans Pro" panose="020B0503030403020204" pitchFamily="34" charset="0"/>
              </a:rPr>
              <a:t>En tenslotte het laatste criterium: de apathie leidt tot beperking op persoonlijk/ sociaal of ander vlak</a:t>
            </a:r>
          </a:p>
          <a:p>
            <a:pPr>
              <a:lnSpc>
                <a:spcPct val="90000"/>
              </a:lnSpc>
              <a:spcBef>
                <a:spcPts val="1000"/>
              </a:spcBef>
            </a:pPr>
            <a:r>
              <a:rPr lang="nl-NL" sz="1800" dirty="0">
                <a:solidFill>
                  <a:srgbClr val="005889"/>
                </a:solidFill>
                <a:latin typeface="+mj-lt"/>
                <a:ea typeface="Source Sans Pro" panose="020B0503030403020204" pitchFamily="34" charset="0"/>
              </a:rPr>
              <a:t>Dit betekent dat het gedrag, de apathie in dit geval moet leiden tot een klinisch betekenisvolle beperking in persoonlijk, sociaal, werkzaam en of ander belangrijk vlak in het functioneren. Het gaat erom dat iemand met dementie door de apathie niet in staat is om voor zichzelf te zorgen, ADL taken te doen,  of zelf voor een zinvolle dag te zorgen, sociale contacten aan te gaan en te onderhouden, </a:t>
            </a:r>
          </a:p>
        </p:txBody>
      </p:sp>
      <p:sp>
        <p:nvSpPr>
          <p:cNvPr id="4" name="Tijdelijke aanduiding voor dianummer 3"/>
          <p:cNvSpPr>
            <a:spLocks noGrp="1"/>
          </p:cNvSpPr>
          <p:nvPr>
            <p:ph type="sldNum" sz="quarter" idx="5"/>
          </p:nvPr>
        </p:nvSpPr>
        <p:spPr/>
        <p:txBody>
          <a:bodyPr/>
          <a:lstStyle/>
          <a:p>
            <a:fld id="{E7BDCC0E-F2CE-429F-814C-BB51234CE3C0}" type="slidenum">
              <a:rPr lang="nl-NL" smtClean="0"/>
              <a:t>12</a:t>
            </a:fld>
            <a:endParaRPr lang="nl-NL"/>
          </a:p>
        </p:txBody>
      </p:sp>
    </p:spTree>
    <p:extLst>
      <p:ext uri="{BB962C8B-B14F-4D97-AF65-F5344CB8AC3E}">
        <p14:creationId xmlns:p14="http://schemas.microsoft.com/office/powerpoint/2010/main" val="940117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Aanwijzingen voor de docent:</a:t>
            </a:r>
          </a:p>
          <a:p>
            <a:endParaRPr lang="nl-NL" sz="1800" dirty="0">
              <a:effectLst/>
              <a:latin typeface="Source Sans Pro" panose="020B0503030403020204" pitchFamily="34" charset="0"/>
              <a:ea typeface="Times New Roman" panose="02020603050405020304" pitchFamily="18" charset="0"/>
              <a:cs typeface="Arial" panose="020B0604020202020204" pitchFamily="34" charset="0"/>
            </a:endParaRPr>
          </a:p>
          <a:p>
            <a:r>
              <a:rPr lang="nl-NL" sz="1200" dirty="0"/>
              <a:t>In dit mini-college van Hanneke Nijsten, klinisch neuropsycholoog en onderzoeker op het gebied van apathie en dementie, wordt een uitgebreide uitleg gegeven over veranderingen in de hersenen bij apathie en dementie. </a:t>
            </a:r>
          </a:p>
          <a:p>
            <a:endParaRPr lang="nl-NL" dirty="0"/>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13</a:t>
            </a:fld>
            <a:endParaRPr lang="nl-NL"/>
          </a:p>
        </p:txBody>
      </p:sp>
    </p:spTree>
    <p:extLst>
      <p:ext uri="{BB962C8B-B14F-4D97-AF65-F5344CB8AC3E}">
        <p14:creationId xmlns:p14="http://schemas.microsoft.com/office/powerpoint/2010/main" val="3165808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4D5156"/>
                </a:solidFill>
                <a:effectLst/>
                <a:latin typeface="arial" panose="020B0604020202020204" pitchFamily="34" charset="0"/>
              </a:rPr>
              <a:t>De volgende vragen kunnen helpen bij het onderscheiden van depressie en apathie. De vragen komen uit de </a:t>
            </a:r>
            <a:r>
              <a:rPr lang="nl-NL" b="0" i="0" dirty="0" err="1">
                <a:solidFill>
                  <a:srgbClr val="4D5156"/>
                </a:solidFill>
                <a:effectLst/>
                <a:latin typeface="arial" panose="020B0604020202020204" pitchFamily="34" charset="0"/>
              </a:rPr>
              <a:t>Neuropsychiatric</a:t>
            </a:r>
            <a:r>
              <a:rPr lang="nl-NL" b="0" i="0" dirty="0">
                <a:solidFill>
                  <a:srgbClr val="4D5156"/>
                </a:solidFill>
                <a:effectLst/>
                <a:latin typeface="arial" panose="020B0604020202020204" pitchFamily="34" charset="0"/>
              </a:rPr>
              <a:t> Inventory, DE NPI.</a:t>
            </a:r>
          </a:p>
          <a:p>
            <a:r>
              <a:rPr lang="nl-NL" b="0" i="0" dirty="0">
                <a:solidFill>
                  <a:srgbClr val="040C28"/>
                </a:solidFill>
                <a:effectLst/>
                <a:latin typeface="Google Sans"/>
              </a:rPr>
              <a:t>Dit is een vragenlijst waarmee een beeld wordt verkregen van eventueel aanwezige psychopathologische verschijnselen bij patiënten met hersenletsel</a:t>
            </a:r>
            <a:r>
              <a:rPr lang="nl-NL" b="0" i="0" dirty="0">
                <a:solidFill>
                  <a:srgbClr val="202124"/>
                </a:solidFill>
                <a:effectLst/>
                <a:latin typeface="Google Sans"/>
              </a:rPr>
              <a:t>. </a:t>
            </a:r>
            <a:endParaRPr lang="nl-NL" b="0" i="0" dirty="0">
              <a:solidFill>
                <a:srgbClr val="4D5156"/>
              </a:solidFill>
              <a:effectLst/>
              <a:latin typeface="arial" panose="020B060402020202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14</a:t>
            </a:fld>
            <a:endParaRPr lang="nl-NL"/>
          </a:p>
        </p:txBody>
      </p:sp>
    </p:spTree>
    <p:extLst>
      <p:ext uri="{BB962C8B-B14F-4D97-AF65-F5344CB8AC3E}">
        <p14:creationId xmlns:p14="http://schemas.microsoft.com/office/powerpoint/2010/main" val="1369739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15</a:t>
            </a:fld>
            <a:endParaRPr lang="nl-NL"/>
          </a:p>
        </p:txBody>
      </p:sp>
    </p:spTree>
    <p:extLst>
      <p:ext uri="{BB962C8B-B14F-4D97-AF65-F5344CB8AC3E}">
        <p14:creationId xmlns:p14="http://schemas.microsoft.com/office/powerpoint/2010/main" val="3448955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Aanwijzingen voor de docent:</a:t>
            </a:r>
          </a:p>
          <a:p>
            <a:endParaRPr lang="nl-NL" u="none" dirty="0"/>
          </a:p>
          <a:p>
            <a:r>
              <a:rPr lang="nl-NL" sz="1200" u="none" dirty="0">
                <a:effectLst/>
                <a:latin typeface="Source Sans Pro" panose="020B0503030403020204" pitchFamily="34" charset="0"/>
                <a:ea typeface="Calibri" panose="020F0502020204030204" pitchFamily="34" charset="0"/>
                <a:cs typeface="Arial" panose="020B0604020202020204" pitchFamily="34" charset="0"/>
              </a:rPr>
              <a:t>Het doel van deze praktijkopdrachten is het vergroten van </a:t>
            </a:r>
            <a:r>
              <a:rPr lang="nl-NL" sz="1200" u="sng" dirty="0">
                <a:effectLst/>
                <a:latin typeface="Source Sans Pro" panose="020B0503030403020204" pitchFamily="34" charset="0"/>
                <a:ea typeface="Calibri" panose="020F0502020204030204" pitchFamily="34" charset="0"/>
                <a:cs typeface="Arial" panose="020B0604020202020204" pitchFamily="34" charset="0"/>
              </a:rPr>
              <a:t>bewustzijn</a:t>
            </a:r>
            <a:r>
              <a:rPr lang="nl-NL" sz="1200" dirty="0">
                <a:effectLst/>
                <a:latin typeface="Source Sans Pro" panose="020B0503030403020204" pitchFamily="34" charset="0"/>
                <a:ea typeface="Calibri" panose="020F0502020204030204" pitchFamily="34" charset="0"/>
                <a:cs typeface="Arial" panose="020B0604020202020204" pitchFamily="34" charset="0"/>
              </a:rPr>
              <a:t> en </a:t>
            </a:r>
            <a:r>
              <a:rPr lang="nl-NL" sz="1200" u="sng" dirty="0">
                <a:effectLst/>
                <a:latin typeface="Source Sans Pro" panose="020B0503030403020204" pitchFamily="34" charset="0"/>
                <a:ea typeface="Calibri" panose="020F0502020204030204" pitchFamily="34" charset="0"/>
                <a:cs typeface="Arial" panose="020B0604020202020204" pitchFamily="34" charset="0"/>
              </a:rPr>
              <a:t>praktische</a:t>
            </a:r>
            <a:r>
              <a:rPr lang="nl-NL" sz="1200" dirty="0">
                <a:effectLst/>
                <a:latin typeface="Source Sans Pro" panose="020B0503030403020204" pitchFamily="34" charset="0"/>
                <a:ea typeface="Calibri" panose="020F0502020204030204" pitchFamily="34" charset="0"/>
                <a:cs typeface="Arial" panose="020B0604020202020204" pitchFamily="34" charset="0"/>
              </a:rPr>
              <a:t> vaardigheden van de student, </a:t>
            </a:r>
          </a:p>
          <a:p>
            <a:r>
              <a:rPr lang="nl-NL" sz="1200" dirty="0">
                <a:effectLst/>
                <a:latin typeface="Source Sans Pro" panose="020B0503030403020204" pitchFamily="34" charset="0"/>
                <a:ea typeface="Calibri" panose="020F0502020204030204" pitchFamily="34" charset="0"/>
                <a:cs typeface="Arial" panose="020B0604020202020204" pitchFamily="34" charset="0"/>
              </a:rPr>
              <a:t>ten aanzien van apathie bij mensen met dementie. </a:t>
            </a:r>
          </a:p>
          <a:p>
            <a:r>
              <a:rPr lang="nl-NL" sz="1200" dirty="0">
                <a:effectLst/>
                <a:latin typeface="Source Sans Pro" panose="020B0503030403020204" pitchFamily="34" charset="0"/>
                <a:cs typeface="Arial" panose="020B0604020202020204" pitchFamily="34" charset="0"/>
              </a:rPr>
              <a:t>De student kiest één van de twee opdrachten en reflecteert hierop in een reflectieverslag of tijdens een mentorbespreking.</a:t>
            </a:r>
            <a:endParaRPr lang="nl-NL" dirty="0"/>
          </a:p>
          <a:p>
            <a:endParaRPr lang="nl-NL" dirty="0"/>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16</a:t>
            </a:fld>
            <a:endParaRPr lang="nl-NL"/>
          </a:p>
        </p:txBody>
      </p:sp>
    </p:spTree>
    <p:extLst>
      <p:ext uri="{BB962C8B-B14F-4D97-AF65-F5344CB8AC3E}">
        <p14:creationId xmlns:p14="http://schemas.microsoft.com/office/powerpoint/2010/main" val="22057626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SABA-Thuis interventie bestaat uit een </a:t>
            </a:r>
            <a:r>
              <a:rPr lang="nl-NL" dirty="0" err="1"/>
              <a:t>Toolbox</a:t>
            </a:r>
            <a:r>
              <a:rPr lang="nl-NL" dirty="0"/>
              <a:t> met een </a:t>
            </a:r>
          </a:p>
          <a:p>
            <a:pPr marL="342900" indent="-342900" algn="l">
              <a:lnSpc>
                <a:spcPct val="90000"/>
              </a:lnSpc>
              <a:spcBef>
                <a:spcPts val="1000"/>
              </a:spcBef>
              <a:buFont typeface="Arial" panose="020B0604020202020204" pitchFamily="34" charset="0"/>
              <a:buChar char="•"/>
            </a:pPr>
            <a:r>
              <a:rPr lang="nl-NL" sz="1200" dirty="0">
                <a:latin typeface="Source Sans Pro" panose="020B0503030403020204" pitchFamily="34" charset="0"/>
                <a:ea typeface="Source Sans Pro" panose="020B0503030403020204" pitchFamily="34" charset="0"/>
              </a:rPr>
              <a:t>Folder met informatie</a:t>
            </a:r>
          </a:p>
          <a:p>
            <a:pPr marL="342900" indent="-342900" algn="l">
              <a:lnSpc>
                <a:spcPct val="90000"/>
              </a:lnSpc>
              <a:spcBef>
                <a:spcPts val="1000"/>
              </a:spcBef>
              <a:buFont typeface="Arial" panose="020B0604020202020204" pitchFamily="34" charset="0"/>
              <a:buChar char="•"/>
            </a:pPr>
            <a:r>
              <a:rPr lang="nl-NL" sz="1200" dirty="0">
                <a:latin typeface="Source Sans Pro" panose="020B0503030403020204" pitchFamily="34" charset="0"/>
                <a:ea typeface="Source Sans Pro" panose="020B0503030403020204" pitchFamily="34" charset="0"/>
              </a:rPr>
              <a:t>Animatie met uitleg en tips</a:t>
            </a:r>
          </a:p>
          <a:p>
            <a:pPr marL="342900" indent="-342900" algn="l">
              <a:lnSpc>
                <a:spcPct val="90000"/>
              </a:lnSpc>
              <a:spcBef>
                <a:spcPts val="1000"/>
              </a:spcBef>
              <a:buFont typeface="Arial" panose="020B0604020202020204" pitchFamily="34" charset="0"/>
              <a:buChar char="•"/>
            </a:pPr>
            <a:r>
              <a:rPr lang="nl-NL" sz="1200" dirty="0">
                <a:latin typeface="Source Sans Pro" panose="020B0503030403020204" pitchFamily="34" charset="0"/>
                <a:ea typeface="Source Sans Pro" panose="020B0503030403020204" pitchFamily="34" charset="0"/>
              </a:rPr>
              <a:t>Plezierige Activiteiten Plan-Apathie (PAP-A)</a:t>
            </a:r>
          </a:p>
          <a:p>
            <a:pPr marL="342900" indent="-342900" algn="l">
              <a:lnSpc>
                <a:spcPct val="90000"/>
              </a:lnSpc>
              <a:spcBef>
                <a:spcPts val="1000"/>
              </a:spcBef>
              <a:buFont typeface="Arial" panose="020B0604020202020204" pitchFamily="34" charset="0"/>
              <a:buChar char="•"/>
            </a:pPr>
            <a:r>
              <a:rPr lang="nl-NL" sz="1200" dirty="0">
                <a:latin typeface="Source Sans Pro" panose="020B0503030403020204" pitchFamily="34" charset="0"/>
                <a:ea typeface="Source Sans Pro" panose="020B0503030403020204" pitchFamily="34" charset="0"/>
              </a:rPr>
              <a:t>Activiteitenblad Apathie</a:t>
            </a:r>
          </a:p>
          <a:p>
            <a:pPr marL="342900" indent="-342900" algn="l">
              <a:lnSpc>
                <a:spcPct val="90000"/>
              </a:lnSpc>
              <a:spcBef>
                <a:spcPts val="1000"/>
              </a:spcBef>
              <a:buFont typeface="Arial" panose="020B0604020202020204" pitchFamily="34" charset="0"/>
              <a:buChar char="•"/>
            </a:pPr>
            <a:r>
              <a:rPr lang="nl-NL" sz="1200" dirty="0">
                <a:latin typeface="Source Sans Pro" panose="020B0503030403020204" pitchFamily="34" charset="0"/>
                <a:ea typeface="Source Sans Pro" panose="020B0503030403020204" pitchFamily="34" charset="0"/>
              </a:rPr>
              <a:t>Weekplanner</a:t>
            </a:r>
          </a:p>
          <a:p>
            <a:pPr marL="342900" indent="-342900" algn="l">
              <a:lnSpc>
                <a:spcPct val="90000"/>
              </a:lnSpc>
              <a:spcBef>
                <a:spcPts val="1000"/>
              </a:spcBef>
              <a:buFont typeface="Arial" panose="020B0604020202020204" pitchFamily="34" charset="0"/>
              <a:buChar char="•"/>
            </a:pPr>
            <a:r>
              <a:rPr lang="nl-NL" sz="1200" dirty="0">
                <a:latin typeface="Source Sans Pro" panose="020B0503030403020204" pitchFamily="34" charset="0"/>
                <a:ea typeface="Source Sans Pro" panose="020B0503030403020204" pitchFamily="34" charset="0"/>
              </a:rPr>
              <a:t>Praatplaat als gespreksleidraad</a:t>
            </a:r>
          </a:p>
          <a:p>
            <a:pPr marL="342900" indent="-342900" algn="l">
              <a:lnSpc>
                <a:spcPct val="90000"/>
              </a:lnSpc>
              <a:spcBef>
                <a:spcPts val="1000"/>
              </a:spcBef>
              <a:buFont typeface="Arial" panose="020B0604020202020204" pitchFamily="34" charset="0"/>
              <a:buChar char="•"/>
            </a:pPr>
            <a:r>
              <a:rPr lang="nl-NL" sz="1200" dirty="0">
                <a:latin typeface="Source Sans Pro" panose="020B0503030403020204" pitchFamily="34" charset="0"/>
                <a:ea typeface="Source Sans Pro" panose="020B0503030403020204" pitchFamily="34" charset="0"/>
              </a:rPr>
              <a:t>Handreiking voor casemanagers dementie</a:t>
            </a:r>
          </a:p>
          <a:p>
            <a:endParaRPr lang="nl-NL" dirty="0"/>
          </a:p>
          <a:p>
            <a:r>
              <a:rPr lang="nl-NL" dirty="0"/>
              <a:t>Alle materialen kan je gratis downloaden op de UKON  Toolspagina SABA-Thuis: https://www.ukonnetwerk.nl/tools/saba/ </a:t>
            </a:r>
          </a:p>
          <a:p>
            <a:endParaRPr lang="nl-NL" dirty="0"/>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17</a:t>
            </a:fld>
            <a:endParaRPr lang="nl-NL"/>
          </a:p>
        </p:txBody>
      </p:sp>
    </p:spTree>
    <p:extLst>
      <p:ext uri="{BB962C8B-B14F-4D97-AF65-F5344CB8AC3E}">
        <p14:creationId xmlns:p14="http://schemas.microsoft.com/office/powerpoint/2010/main" val="706758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latin typeface="Source Sans Pro" panose="020B0503030403020204" pitchFamily="34" charset="0"/>
                <a:ea typeface="Source Sans Pro" panose="020B0503030403020204" pitchFamily="34" charset="0"/>
              </a:rPr>
              <a:t>Prevalentie:</a:t>
            </a:r>
          </a:p>
          <a:p>
            <a:pPr marL="171450" indent="-171450">
              <a:buFont typeface="Arial" panose="020B0604020202020204" pitchFamily="34" charset="0"/>
              <a:buChar char="•"/>
            </a:pPr>
            <a:r>
              <a:rPr lang="nl-NL" b="0" i="0" dirty="0">
                <a:solidFill>
                  <a:srgbClr val="181817"/>
                </a:solidFill>
                <a:effectLst/>
                <a:latin typeface="Source Sans Pro" panose="020B0503030403020204" pitchFamily="34" charset="0"/>
                <a:ea typeface="Source Sans Pro" panose="020B0503030403020204" pitchFamily="34" charset="0"/>
              </a:rPr>
              <a:t>Collins JD, </a:t>
            </a:r>
            <a:r>
              <a:rPr lang="nl-NL" b="0" i="0" dirty="0" err="1">
                <a:solidFill>
                  <a:srgbClr val="181817"/>
                </a:solidFill>
                <a:effectLst/>
                <a:latin typeface="Source Sans Pro" panose="020B0503030403020204" pitchFamily="34" charset="0"/>
                <a:ea typeface="Source Sans Pro" panose="020B0503030403020204" pitchFamily="34" charset="0"/>
              </a:rPr>
              <a:t>Henley</a:t>
            </a:r>
            <a:r>
              <a:rPr lang="nl-NL" b="0" i="0" dirty="0">
                <a:solidFill>
                  <a:srgbClr val="181817"/>
                </a:solidFill>
                <a:effectLst/>
                <a:latin typeface="Source Sans Pro" panose="020B0503030403020204" pitchFamily="34" charset="0"/>
                <a:ea typeface="Source Sans Pro" panose="020B0503030403020204" pitchFamily="34" charset="0"/>
              </a:rPr>
              <a:t> SMD, </a:t>
            </a:r>
            <a:r>
              <a:rPr lang="nl-NL" b="0" i="0" dirty="0" err="1">
                <a:solidFill>
                  <a:srgbClr val="181817"/>
                </a:solidFill>
                <a:effectLst/>
                <a:latin typeface="Source Sans Pro" panose="020B0503030403020204" pitchFamily="34" charset="0"/>
                <a:ea typeface="Source Sans Pro" panose="020B0503030403020204" pitchFamily="34" charset="0"/>
              </a:rPr>
              <a:t>Suárez-González</a:t>
            </a:r>
            <a:r>
              <a:rPr lang="nl-NL" b="0" i="0" dirty="0">
                <a:solidFill>
                  <a:srgbClr val="181817"/>
                </a:solidFill>
                <a:effectLst/>
                <a:latin typeface="Source Sans Pro" panose="020B0503030403020204" pitchFamily="34" charset="0"/>
                <a:ea typeface="Source Sans Pro" panose="020B0503030403020204" pitchFamily="34" charset="0"/>
              </a:rPr>
              <a:t> A. A </a:t>
            </a:r>
            <a:r>
              <a:rPr lang="nl-NL" b="0" i="0" dirty="0" err="1">
                <a:solidFill>
                  <a:srgbClr val="181817"/>
                </a:solidFill>
                <a:effectLst/>
                <a:latin typeface="Source Sans Pro" panose="020B0503030403020204" pitchFamily="34" charset="0"/>
                <a:ea typeface="Source Sans Pro" panose="020B0503030403020204" pitchFamily="34" charset="0"/>
              </a:rPr>
              <a:t>systematic</a:t>
            </a:r>
            <a:r>
              <a:rPr lang="nl-NL" b="0" i="0" dirty="0">
                <a:solidFill>
                  <a:srgbClr val="181817"/>
                </a:solidFill>
                <a:effectLst/>
                <a:latin typeface="Source Sans Pro" panose="020B0503030403020204" pitchFamily="34" charset="0"/>
                <a:ea typeface="Source Sans Pro" panose="020B0503030403020204" pitchFamily="34" charset="0"/>
              </a:rPr>
              <a:t> review of </a:t>
            </a:r>
            <a:r>
              <a:rPr lang="nl-NL" b="0" i="0" dirty="0" err="1">
                <a:solidFill>
                  <a:srgbClr val="181817"/>
                </a:solidFill>
                <a:effectLst/>
                <a:latin typeface="Source Sans Pro" panose="020B0503030403020204" pitchFamily="34" charset="0"/>
                <a:ea typeface="Source Sans Pro" panose="020B0503030403020204" pitchFamily="34" charset="0"/>
              </a:rPr>
              <a:t>the</a:t>
            </a:r>
            <a:r>
              <a:rPr lang="nl-NL" b="0" i="0" dirty="0">
                <a:solidFill>
                  <a:srgbClr val="181817"/>
                </a:solidFill>
                <a:effectLst/>
                <a:latin typeface="Source Sans Pro" panose="020B0503030403020204" pitchFamily="34" charset="0"/>
                <a:ea typeface="Source Sans Pro" panose="020B0503030403020204" pitchFamily="34" charset="0"/>
              </a:rPr>
              <a:t> </a:t>
            </a:r>
            <a:r>
              <a:rPr lang="nl-NL" b="0" i="0" dirty="0" err="1">
                <a:solidFill>
                  <a:srgbClr val="181817"/>
                </a:solidFill>
                <a:effectLst/>
                <a:latin typeface="Source Sans Pro" panose="020B0503030403020204" pitchFamily="34" charset="0"/>
                <a:ea typeface="Source Sans Pro" panose="020B0503030403020204" pitchFamily="34" charset="0"/>
              </a:rPr>
              <a:t>prevalence</a:t>
            </a:r>
            <a:r>
              <a:rPr lang="nl-NL" b="0" i="0" dirty="0">
                <a:solidFill>
                  <a:srgbClr val="181817"/>
                </a:solidFill>
                <a:effectLst/>
                <a:latin typeface="Source Sans Pro" panose="020B0503030403020204" pitchFamily="34" charset="0"/>
                <a:ea typeface="Source Sans Pro" panose="020B0503030403020204" pitchFamily="34" charset="0"/>
              </a:rPr>
              <a:t> of </a:t>
            </a:r>
            <a:r>
              <a:rPr lang="nl-NL" b="0" i="0" dirty="0" err="1">
                <a:solidFill>
                  <a:srgbClr val="181817"/>
                </a:solidFill>
                <a:effectLst/>
                <a:latin typeface="Source Sans Pro" panose="020B0503030403020204" pitchFamily="34" charset="0"/>
                <a:ea typeface="Source Sans Pro" panose="020B0503030403020204" pitchFamily="34" charset="0"/>
              </a:rPr>
              <a:t>depression</a:t>
            </a:r>
            <a:r>
              <a:rPr lang="nl-NL" b="0" i="0" dirty="0">
                <a:solidFill>
                  <a:srgbClr val="181817"/>
                </a:solidFill>
                <a:effectLst/>
                <a:latin typeface="Source Sans Pro" panose="020B0503030403020204" pitchFamily="34" charset="0"/>
                <a:ea typeface="Source Sans Pro" panose="020B0503030403020204" pitchFamily="34" charset="0"/>
              </a:rPr>
              <a:t>, </a:t>
            </a:r>
            <a:r>
              <a:rPr lang="nl-NL" b="0" i="0" dirty="0" err="1">
                <a:solidFill>
                  <a:srgbClr val="181817"/>
                </a:solidFill>
                <a:effectLst/>
                <a:latin typeface="Source Sans Pro" panose="020B0503030403020204" pitchFamily="34" charset="0"/>
                <a:ea typeface="Source Sans Pro" panose="020B0503030403020204" pitchFamily="34" charset="0"/>
              </a:rPr>
              <a:t>anxiety</a:t>
            </a:r>
            <a:r>
              <a:rPr lang="nl-NL" b="0" i="0" dirty="0">
                <a:solidFill>
                  <a:srgbClr val="181817"/>
                </a:solidFill>
                <a:effectLst/>
                <a:latin typeface="Source Sans Pro" panose="020B0503030403020204" pitchFamily="34" charset="0"/>
                <a:ea typeface="Source Sans Pro" panose="020B0503030403020204" pitchFamily="34" charset="0"/>
              </a:rPr>
              <a:t>, </a:t>
            </a:r>
            <a:r>
              <a:rPr lang="nl-NL" b="0" i="0" dirty="0" err="1">
                <a:solidFill>
                  <a:srgbClr val="181817"/>
                </a:solidFill>
                <a:effectLst/>
                <a:latin typeface="Source Sans Pro" panose="020B0503030403020204" pitchFamily="34" charset="0"/>
                <a:ea typeface="Source Sans Pro" panose="020B0503030403020204" pitchFamily="34" charset="0"/>
              </a:rPr>
              <a:t>and</a:t>
            </a:r>
            <a:r>
              <a:rPr lang="nl-NL" b="0" i="0" dirty="0">
                <a:solidFill>
                  <a:srgbClr val="181817"/>
                </a:solidFill>
                <a:effectLst/>
                <a:latin typeface="Source Sans Pro" panose="020B0503030403020204" pitchFamily="34" charset="0"/>
                <a:ea typeface="Source Sans Pro" panose="020B0503030403020204" pitchFamily="34" charset="0"/>
              </a:rPr>
              <a:t> </a:t>
            </a:r>
            <a:r>
              <a:rPr lang="nl-NL" b="0" i="0" dirty="0" err="1">
                <a:solidFill>
                  <a:srgbClr val="181817"/>
                </a:solidFill>
                <a:effectLst/>
                <a:latin typeface="Source Sans Pro" panose="020B0503030403020204" pitchFamily="34" charset="0"/>
                <a:ea typeface="Source Sans Pro" panose="020B0503030403020204" pitchFamily="34" charset="0"/>
              </a:rPr>
              <a:t>apathy</a:t>
            </a:r>
            <a:r>
              <a:rPr lang="nl-NL" b="0" i="0" dirty="0">
                <a:solidFill>
                  <a:srgbClr val="181817"/>
                </a:solidFill>
                <a:effectLst/>
                <a:latin typeface="Source Sans Pro" panose="020B0503030403020204" pitchFamily="34" charset="0"/>
                <a:ea typeface="Source Sans Pro" panose="020B0503030403020204" pitchFamily="34" charset="0"/>
              </a:rPr>
              <a:t> in </a:t>
            </a:r>
            <a:r>
              <a:rPr lang="nl-NL" b="0" i="0" dirty="0" err="1">
                <a:solidFill>
                  <a:srgbClr val="181817"/>
                </a:solidFill>
                <a:effectLst/>
                <a:latin typeface="Source Sans Pro" panose="020B0503030403020204" pitchFamily="34" charset="0"/>
                <a:ea typeface="Source Sans Pro" panose="020B0503030403020204" pitchFamily="34" charset="0"/>
              </a:rPr>
              <a:t>frontotemporal</a:t>
            </a:r>
            <a:r>
              <a:rPr lang="nl-NL" b="0" i="0" dirty="0">
                <a:solidFill>
                  <a:srgbClr val="181817"/>
                </a:solidFill>
                <a:effectLst/>
                <a:latin typeface="Source Sans Pro" panose="020B0503030403020204" pitchFamily="34" charset="0"/>
                <a:ea typeface="Source Sans Pro" panose="020B0503030403020204" pitchFamily="34" charset="0"/>
              </a:rPr>
              <a:t> dementia, </a:t>
            </a:r>
            <a:r>
              <a:rPr lang="nl-NL" b="0" i="0" dirty="0" err="1">
                <a:solidFill>
                  <a:srgbClr val="181817"/>
                </a:solidFill>
                <a:effectLst/>
                <a:latin typeface="Source Sans Pro" panose="020B0503030403020204" pitchFamily="34" charset="0"/>
                <a:ea typeface="Source Sans Pro" panose="020B0503030403020204" pitchFamily="34" charset="0"/>
              </a:rPr>
              <a:t>atypical</a:t>
            </a:r>
            <a:r>
              <a:rPr lang="nl-NL" b="0" i="0" dirty="0">
                <a:solidFill>
                  <a:srgbClr val="181817"/>
                </a:solidFill>
                <a:effectLst/>
                <a:latin typeface="Source Sans Pro" panose="020B0503030403020204" pitchFamily="34" charset="0"/>
                <a:ea typeface="Source Sans Pro" panose="020B0503030403020204" pitchFamily="34" charset="0"/>
              </a:rPr>
              <a:t> </a:t>
            </a:r>
            <a:r>
              <a:rPr lang="nl-NL" b="0" i="0" dirty="0" err="1">
                <a:solidFill>
                  <a:srgbClr val="181817"/>
                </a:solidFill>
                <a:effectLst/>
                <a:latin typeface="Source Sans Pro" panose="020B0503030403020204" pitchFamily="34" charset="0"/>
                <a:ea typeface="Source Sans Pro" panose="020B0503030403020204" pitchFamily="34" charset="0"/>
              </a:rPr>
              <a:t>and</a:t>
            </a:r>
            <a:r>
              <a:rPr lang="nl-NL" b="0" i="0" dirty="0">
                <a:solidFill>
                  <a:srgbClr val="181817"/>
                </a:solidFill>
                <a:effectLst/>
                <a:latin typeface="Source Sans Pro" panose="020B0503030403020204" pitchFamily="34" charset="0"/>
                <a:ea typeface="Source Sans Pro" panose="020B0503030403020204" pitchFamily="34" charset="0"/>
              </a:rPr>
              <a:t> </a:t>
            </a:r>
            <a:r>
              <a:rPr lang="nl-NL" b="0" i="0" dirty="0" err="1">
                <a:solidFill>
                  <a:srgbClr val="181817"/>
                </a:solidFill>
                <a:effectLst/>
                <a:latin typeface="Source Sans Pro" panose="020B0503030403020204" pitchFamily="34" charset="0"/>
                <a:ea typeface="Source Sans Pro" panose="020B0503030403020204" pitchFamily="34" charset="0"/>
              </a:rPr>
              <a:t>young-onset</a:t>
            </a:r>
            <a:r>
              <a:rPr lang="nl-NL" b="0" i="0" dirty="0">
                <a:solidFill>
                  <a:srgbClr val="181817"/>
                </a:solidFill>
                <a:effectLst/>
                <a:latin typeface="Source Sans Pro" panose="020B0503030403020204" pitchFamily="34" charset="0"/>
                <a:ea typeface="Source Sans Pro" panose="020B0503030403020204" pitchFamily="34" charset="0"/>
              </a:rPr>
              <a:t> </a:t>
            </a:r>
            <a:r>
              <a:rPr lang="nl-NL" b="0" i="0" dirty="0" err="1">
                <a:solidFill>
                  <a:srgbClr val="181817"/>
                </a:solidFill>
                <a:effectLst/>
                <a:latin typeface="Source Sans Pro" panose="020B0503030403020204" pitchFamily="34" charset="0"/>
                <a:ea typeface="Source Sans Pro" panose="020B0503030403020204" pitchFamily="34" charset="0"/>
              </a:rPr>
              <a:t>Alzheimer’s</a:t>
            </a:r>
            <a:r>
              <a:rPr lang="nl-NL" b="0" i="0" dirty="0">
                <a:solidFill>
                  <a:srgbClr val="181817"/>
                </a:solidFill>
                <a:effectLst/>
                <a:latin typeface="Source Sans Pro" panose="020B0503030403020204" pitchFamily="34" charset="0"/>
                <a:ea typeface="Source Sans Pro" panose="020B0503030403020204" pitchFamily="34" charset="0"/>
              </a:rPr>
              <a:t> </a:t>
            </a:r>
            <a:r>
              <a:rPr lang="nl-NL" b="0" i="0" dirty="0" err="1">
                <a:solidFill>
                  <a:srgbClr val="181817"/>
                </a:solidFill>
                <a:effectLst/>
                <a:latin typeface="Source Sans Pro" panose="020B0503030403020204" pitchFamily="34" charset="0"/>
                <a:ea typeface="Source Sans Pro" panose="020B0503030403020204" pitchFamily="34" charset="0"/>
              </a:rPr>
              <a:t>disease</a:t>
            </a:r>
            <a:r>
              <a:rPr lang="nl-NL" b="0" i="0" dirty="0">
                <a:solidFill>
                  <a:srgbClr val="181817"/>
                </a:solidFill>
                <a:effectLst/>
                <a:latin typeface="Source Sans Pro" panose="020B0503030403020204" pitchFamily="34" charset="0"/>
                <a:ea typeface="Source Sans Pro" panose="020B0503030403020204" pitchFamily="34" charset="0"/>
              </a:rPr>
              <a:t>, </a:t>
            </a:r>
            <a:r>
              <a:rPr lang="nl-NL" b="0" i="0" dirty="0" err="1">
                <a:solidFill>
                  <a:srgbClr val="181817"/>
                </a:solidFill>
                <a:effectLst/>
                <a:latin typeface="Source Sans Pro" panose="020B0503030403020204" pitchFamily="34" charset="0"/>
                <a:ea typeface="Source Sans Pro" panose="020B0503030403020204" pitchFamily="34" charset="0"/>
              </a:rPr>
              <a:t>and</a:t>
            </a:r>
            <a:r>
              <a:rPr lang="nl-NL" b="0" i="0" dirty="0">
                <a:solidFill>
                  <a:srgbClr val="181817"/>
                </a:solidFill>
                <a:effectLst/>
                <a:latin typeface="Source Sans Pro" panose="020B0503030403020204" pitchFamily="34" charset="0"/>
                <a:ea typeface="Source Sans Pro" panose="020B0503030403020204" pitchFamily="34" charset="0"/>
              </a:rPr>
              <a:t> </a:t>
            </a:r>
            <a:r>
              <a:rPr lang="nl-NL" b="0" i="0" dirty="0" err="1">
                <a:solidFill>
                  <a:srgbClr val="181817"/>
                </a:solidFill>
                <a:effectLst/>
                <a:latin typeface="Source Sans Pro" panose="020B0503030403020204" pitchFamily="34" charset="0"/>
                <a:ea typeface="Source Sans Pro" panose="020B0503030403020204" pitchFamily="34" charset="0"/>
              </a:rPr>
              <a:t>inherited</a:t>
            </a:r>
            <a:r>
              <a:rPr lang="nl-NL" b="0" i="0" dirty="0">
                <a:solidFill>
                  <a:srgbClr val="181817"/>
                </a:solidFill>
                <a:effectLst/>
                <a:latin typeface="Source Sans Pro" panose="020B0503030403020204" pitchFamily="34" charset="0"/>
                <a:ea typeface="Source Sans Pro" panose="020B0503030403020204" pitchFamily="34" charset="0"/>
              </a:rPr>
              <a:t> dementia. </a:t>
            </a:r>
            <a:r>
              <a:rPr lang="nl-NL" b="0" i="1" dirty="0">
                <a:solidFill>
                  <a:srgbClr val="181817"/>
                </a:solidFill>
                <a:effectLst/>
                <a:latin typeface="Source Sans Pro" panose="020B0503030403020204" pitchFamily="34" charset="0"/>
                <a:ea typeface="Source Sans Pro" panose="020B0503030403020204" pitchFamily="34" charset="0"/>
              </a:rPr>
              <a:t>International </a:t>
            </a:r>
            <a:r>
              <a:rPr lang="nl-NL" b="0" i="1" dirty="0" err="1">
                <a:solidFill>
                  <a:srgbClr val="181817"/>
                </a:solidFill>
                <a:effectLst/>
                <a:latin typeface="Source Sans Pro" panose="020B0503030403020204" pitchFamily="34" charset="0"/>
                <a:ea typeface="Source Sans Pro" panose="020B0503030403020204" pitchFamily="34" charset="0"/>
              </a:rPr>
              <a:t>Psychogeriatrics</a:t>
            </a:r>
            <a:r>
              <a:rPr lang="nl-NL" b="0" i="0" dirty="0">
                <a:solidFill>
                  <a:srgbClr val="181817"/>
                </a:solidFill>
                <a:effectLst/>
                <a:latin typeface="Source Sans Pro" panose="020B0503030403020204" pitchFamily="34" charset="0"/>
                <a:ea typeface="Source Sans Pro" panose="020B0503030403020204" pitchFamily="34" charset="0"/>
              </a:rPr>
              <a:t>. 2023;35(9):457-476. doi:10.1017/S1041610220001118 </a:t>
            </a:r>
            <a:endParaRPr lang="nl-NL" b="0" i="0" dirty="0">
              <a:solidFill>
                <a:srgbClr val="333333"/>
              </a:solidFill>
              <a:effectLst/>
              <a:latin typeface="Source Sans Pro" panose="020B0503030403020204" pitchFamily="34" charset="0"/>
              <a:ea typeface="Source Sans Pro" panose="020B0503030403020204" pitchFamily="34" charset="0"/>
            </a:endParaRPr>
          </a:p>
          <a:p>
            <a:pPr marL="171450" indent="-171450">
              <a:buFont typeface="Arial" panose="020B0604020202020204" pitchFamily="34" charset="0"/>
              <a:buChar char="•"/>
            </a:pPr>
            <a:r>
              <a:rPr lang="nl-NL" b="0" i="0" dirty="0">
                <a:solidFill>
                  <a:srgbClr val="333333"/>
                </a:solidFill>
                <a:effectLst/>
                <a:latin typeface="Source Sans Pro" panose="020B0503030403020204" pitchFamily="34" charset="0"/>
                <a:ea typeface="Source Sans Pro" panose="020B0503030403020204" pitchFamily="34" charset="0"/>
              </a:rPr>
              <a:t>Connors MH, </a:t>
            </a:r>
            <a:r>
              <a:rPr lang="nl-NL" b="0" i="0" dirty="0" err="1">
                <a:solidFill>
                  <a:srgbClr val="333333"/>
                </a:solidFill>
                <a:effectLst/>
                <a:latin typeface="Source Sans Pro" panose="020B0503030403020204" pitchFamily="34" charset="0"/>
                <a:ea typeface="Source Sans Pro" panose="020B0503030403020204" pitchFamily="34" charset="0"/>
              </a:rPr>
              <a:t>Teixeira-Pinto</a:t>
            </a:r>
            <a:r>
              <a:rPr lang="nl-NL" b="0" i="0" dirty="0">
                <a:solidFill>
                  <a:srgbClr val="333333"/>
                </a:solidFill>
                <a:effectLst/>
                <a:latin typeface="Source Sans Pro" panose="020B0503030403020204" pitchFamily="34" charset="0"/>
                <a:ea typeface="Source Sans Pro" panose="020B0503030403020204" pitchFamily="34" charset="0"/>
              </a:rPr>
              <a:t> A, </a:t>
            </a:r>
            <a:r>
              <a:rPr lang="nl-NL" b="0" i="0" dirty="0" err="1">
                <a:solidFill>
                  <a:srgbClr val="333333"/>
                </a:solidFill>
                <a:effectLst/>
                <a:latin typeface="Source Sans Pro" panose="020B0503030403020204" pitchFamily="34" charset="0"/>
                <a:ea typeface="Source Sans Pro" panose="020B0503030403020204" pitchFamily="34" charset="0"/>
              </a:rPr>
              <a:t>Ames</a:t>
            </a:r>
            <a:r>
              <a:rPr lang="nl-NL" b="0" i="0" dirty="0">
                <a:solidFill>
                  <a:srgbClr val="333333"/>
                </a:solidFill>
                <a:effectLst/>
                <a:latin typeface="Source Sans Pro" panose="020B0503030403020204" pitchFamily="34" charset="0"/>
                <a:ea typeface="Source Sans Pro" panose="020B0503030403020204" pitchFamily="34" charset="0"/>
              </a:rPr>
              <a:t> D, </a:t>
            </a:r>
            <a:r>
              <a:rPr lang="nl-NL" b="0" i="0" dirty="0" err="1">
                <a:solidFill>
                  <a:srgbClr val="333333"/>
                </a:solidFill>
                <a:effectLst/>
                <a:latin typeface="Source Sans Pro" panose="020B0503030403020204" pitchFamily="34" charset="0"/>
                <a:ea typeface="Source Sans Pro" panose="020B0503030403020204" pitchFamily="34" charset="0"/>
              </a:rPr>
              <a:t>Woodward</a:t>
            </a:r>
            <a:r>
              <a:rPr lang="nl-NL" b="0" i="0" dirty="0">
                <a:solidFill>
                  <a:srgbClr val="333333"/>
                </a:solidFill>
                <a:effectLst/>
                <a:latin typeface="Source Sans Pro" panose="020B0503030403020204" pitchFamily="34" charset="0"/>
                <a:ea typeface="Source Sans Pro" panose="020B0503030403020204" pitchFamily="34" charset="0"/>
              </a:rPr>
              <a:t> M, </a:t>
            </a:r>
            <a:r>
              <a:rPr lang="nl-NL" b="0" i="0" dirty="0" err="1">
                <a:solidFill>
                  <a:srgbClr val="333333"/>
                </a:solidFill>
                <a:effectLst/>
                <a:latin typeface="Source Sans Pro" panose="020B0503030403020204" pitchFamily="34" charset="0"/>
                <a:ea typeface="Source Sans Pro" panose="020B0503030403020204" pitchFamily="34" charset="0"/>
              </a:rPr>
              <a:t>Brodaty</a:t>
            </a:r>
            <a:r>
              <a:rPr lang="nl-NL" b="0" i="0" dirty="0">
                <a:solidFill>
                  <a:srgbClr val="333333"/>
                </a:solidFill>
                <a:effectLst/>
                <a:latin typeface="Source Sans Pro" panose="020B0503030403020204" pitchFamily="34" charset="0"/>
                <a:ea typeface="Source Sans Pro" panose="020B0503030403020204" pitchFamily="34" charset="0"/>
              </a:rPr>
              <a:t> H. </a:t>
            </a:r>
            <a:r>
              <a:rPr lang="nl-NL" b="0" i="0" dirty="0" err="1">
                <a:solidFill>
                  <a:srgbClr val="333333"/>
                </a:solidFill>
                <a:effectLst/>
                <a:latin typeface="Source Sans Pro" panose="020B0503030403020204" pitchFamily="34" charset="0"/>
                <a:ea typeface="Source Sans Pro" panose="020B0503030403020204" pitchFamily="34" charset="0"/>
              </a:rPr>
              <a:t>Distinguishing</a:t>
            </a:r>
            <a:r>
              <a:rPr lang="nl-NL" b="0" i="0" dirty="0">
                <a:solidFill>
                  <a:srgbClr val="333333"/>
                </a:solidFill>
                <a:effectLst/>
                <a:latin typeface="Source Sans Pro" panose="020B0503030403020204" pitchFamily="34" charset="0"/>
                <a:ea typeface="Source Sans Pro" panose="020B0503030403020204" pitchFamily="34" charset="0"/>
              </a:rPr>
              <a:t> </a:t>
            </a:r>
            <a:r>
              <a:rPr lang="nl-NL" b="0" i="0" dirty="0" err="1">
                <a:solidFill>
                  <a:srgbClr val="333333"/>
                </a:solidFill>
                <a:effectLst/>
                <a:latin typeface="Source Sans Pro" panose="020B0503030403020204" pitchFamily="34" charset="0"/>
                <a:ea typeface="Source Sans Pro" panose="020B0503030403020204" pitchFamily="34" charset="0"/>
              </a:rPr>
              <a:t>apathy</a:t>
            </a:r>
            <a:r>
              <a:rPr lang="nl-NL" b="0" i="0" dirty="0">
                <a:solidFill>
                  <a:srgbClr val="333333"/>
                </a:solidFill>
                <a:effectLst/>
                <a:latin typeface="Source Sans Pro" panose="020B0503030403020204" pitchFamily="34" charset="0"/>
                <a:ea typeface="Source Sans Pro" panose="020B0503030403020204" pitchFamily="34" charset="0"/>
              </a:rPr>
              <a:t> </a:t>
            </a:r>
            <a:r>
              <a:rPr lang="nl-NL" b="0" i="0" dirty="0" err="1">
                <a:solidFill>
                  <a:srgbClr val="333333"/>
                </a:solidFill>
                <a:effectLst/>
                <a:latin typeface="Source Sans Pro" panose="020B0503030403020204" pitchFamily="34" charset="0"/>
                <a:ea typeface="Source Sans Pro" panose="020B0503030403020204" pitchFamily="34" charset="0"/>
              </a:rPr>
              <a:t>and</a:t>
            </a:r>
            <a:r>
              <a:rPr lang="nl-NL" b="0" i="0" dirty="0">
                <a:solidFill>
                  <a:srgbClr val="333333"/>
                </a:solidFill>
                <a:effectLst/>
                <a:latin typeface="Source Sans Pro" panose="020B0503030403020204" pitchFamily="34" charset="0"/>
                <a:ea typeface="Source Sans Pro" panose="020B0503030403020204" pitchFamily="34" charset="0"/>
              </a:rPr>
              <a:t> </a:t>
            </a:r>
            <a:r>
              <a:rPr lang="nl-NL" b="0" i="0" dirty="0" err="1">
                <a:solidFill>
                  <a:srgbClr val="333333"/>
                </a:solidFill>
                <a:effectLst/>
                <a:latin typeface="Source Sans Pro" panose="020B0503030403020204" pitchFamily="34" charset="0"/>
                <a:ea typeface="Source Sans Pro" panose="020B0503030403020204" pitchFamily="34" charset="0"/>
              </a:rPr>
              <a:t>depression</a:t>
            </a:r>
            <a:r>
              <a:rPr lang="nl-NL" b="0" i="0" dirty="0">
                <a:solidFill>
                  <a:srgbClr val="333333"/>
                </a:solidFill>
                <a:effectLst/>
                <a:latin typeface="Source Sans Pro" panose="020B0503030403020204" pitchFamily="34" charset="0"/>
                <a:ea typeface="Source Sans Pro" panose="020B0503030403020204" pitchFamily="34" charset="0"/>
              </a:rPr>
              <a:t> in dementia: A </a:t>
            </a:r>
            <a:r>
              <a:rPr lang="nl-NL" b="0" i="0" dirty="0" err="1">
                <a:solidFill>
                  <a:srgbClr val="333333"/>
                </a:solidFill>
                <a:effectLst/>
                <a:latin typeface="Source Sans Pro" panose="020B0503030403020204" pitchFamily="34" charset="0"/>
                <a:ea typeface="Source Sans Pro" panose="020B0503030403020204" pitchFamily="34" charset="0"/>
              </a:rPr>
              <a:t>longitudinal</a:t>
            </a:r>
            <a:r>
              <a:rPr lang="nl-NL" b="0" i="0" dirty="0">
                <a:solidFill>
                  <a:srgbClr val="333333"/>
                </a:solidFill>
                <a:effectLst/>
                <a:latin typeface="Source Sans Pro" panose="020B0503030403020204" pitchFamily="34" charset="0"/>
                <a:ea typeface="Source Sans Pro" panose="020B0503030403020204" pitchFamily="34" charset="0"/>
              </a:rPr>
              <a:t> </a:t>
            </a:r>
            <a:r>
              <a:rPr lang="nl-NL" b="0" i="0" dirty="0" err="1">
                <a:solidFill>
                  <a:srgbClr val="333333"/>
                </a:solidFill>
                <a:effectLst/>
                <a:latin typeface="Source Sans Pro" panose="020B0503030403020204" pitchFamily="34" charset="0"/>
                <a:ea typeface="Source Sans Pro" panose="020B0503030403020204" pitchFamily="34" charset="0"/>
              </a:rPr>
              <a:t>study</a:t>
            </a:r>
            <a:r>
              <a:rPr lang="nl-NL" b="0" i="0" dirty="0">
                <a:solidFill>
                  <a:srgbClr val="333333"/>
                </a:solidFill>
                <a:effectLst/>
                <a:latin typeface="Source Sans Pro" panose="020B0503030403020204" pitchFamily="34" charset="0"/>
                <a:ea typeface="Source Sans Pro" panose="020B0503030403020204" pitchFamily="34" charset="0"/>
              </a:rPr>
              <a:t>. </a:t>
            </a:r>
            <a:r>
              <a:rPr lang="nl-NL" b="0" i="1" dirty="0" err="1">
                <a:solidFill>
                  <a:srgbClr val="333333"/>
                </a:solidFill>
                <a:effectLst/>
                <a:latin typeface="Source Sans Pro" panose="020B0503030403020204" pitchFamily="34" charset="0"/>
                <a:ea typeface="Source Sans Pro" panose="020B0503030403020204" pitchFamily="34" charset="0"/>
              </a:rPr>
              <a:t>Australian</a:t>
            </a:r>
            <a:r>
              <a:rPr lang="nl-NL" b="0" i="1" dirty="0">
                <a:solidFill>
                  <a:srgbClr val="333333"/>
                </a:solidFill>
                <a:effectLst/>
                <a:latin typeface="Source Sans Pro" panose="020B0503030403020204" pitchFamily="34" charset="0"/>
                <a:ea typeface="Source Sans Pro" panose="020B0503030403020204" pitchFamily="34" charset="0"/>
              </a:rPr>
              <a:t> &amp; New </a:t>
            </a:r>
            <a:r>
              <a:rPr lang="nl-NL" b="0" i="1" dirty="0" err="1">
                <a:solidFill>
                  <a:srgbClr val="333333"/>
                </a:solidFill>
                <a:effectLst/>
                <a:latin typeface="Source Sans Pro" panose="020B0503030403020204" pitchFamily="34" charset="0"/>
                <a:ea typeface="Source Sans Pro" panose="020B0503030403020204" pitchFamily="34" charset="0"/>
              </a:rPr>
              <a:t>Zealand</a:t>
            </a:r>
            <a:r>
              <a:rPr lang="nl-NL" b="0" i="1" dirty="0">
                <a:solidFill>
                  <a:srgbClr val="333333"/>
                </a:solidFill>
                <a:effectLst/>
                <a:latin typeface="Source Sans Pro" panose="020B0503030403020204" pitchFamily="34" charset="0"/>
                <a:ea typeface="Source Sans Pro" panose="020B0503030403020204" pitchFamily="34" charset="0"/>
              </a:rPr>
              <a:t> Journal of </a:t>
            </a:r>
            <a:r>
              <a:rPr lang="nl-NL" b="0" i="1" dirty="0" err="1">
                <a:solidFill>
                  <a:srgbClr val="333333"/>
                </a:solidFill>
                <a:effectLst/>
                <a:latin typeface="Source Sans Pro" panose="020B0503030403020204" pitchFamily="34" charset="0"/>
                <a:ea typeface="Source Sans Pro" panose="020B0503030403020204" pitchFamily="34" charset="0"/>
              </a:rPr>
              <a:t>Psychiatry</a:t>
            </a:r>
            <a:r>
              <a:rPr lang="nl-NL" b="0" i="0" dirty="0">
                <a:solidFill>
                  <a:srgbClr val="333333"/>
                </a:solidFill>
                <a:effectLst/>
                <a:latin typeface="Source Sans Pro" panose="020B0503030403020204" pitchFamily="34" charset="0"/>
                <a:ea typeface="Source Sans Pro" panose="020B0503030403020204" pitchFamily="34" charset="0"/>
              </a:rPr>
              <a:t>. 2023;57(6):884-894. doi:</a:t>
            </a:r>
            <a:r>
              <a:rPr lang="nl-NL" b="0" i="0" u="sng" dirty="0">
                <a:solidFill>
                  <a:srgbClr val="006ACC"/>
                </a:solidFill>
                <a:effectLst/>
                <a:latin typeface="Source Sans Pro" panose="020B0503030403020204" pitchFamily="34" charset="0"/>
                <a:ea typeface="Source Sans Pro" panose="020B0503030403020204" pitchFamily="34" charset="0"/>
                <a:hlinkClick r:id="rId3"/>
              </a:rPr>
              <a:t>10.1177/00048674221114597</a:t>
            </a:r>
            <a:endParaRPr lang="nl-NL" b="0" i="0" u="sng" dirty="0">
              <a:solidFill>
                <a:srgbClr val="006ACC"/>
              </a:solidFill>
              <a:effectLst/>
              <a:latin typeface="Source Sans Pro" panose="020B0503030403020204" pitchFamily="34" charset="0"/>
              <a:ea typeface="Source Sans Pro" panose="020B0503030403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0" i="0" u="none" dirty="0">
                <a:solidFill>
                  <a:srgbClr val="006ACC"/>
                </a:solidFill>
                <a:effectLst/>
                <a:latin typeface="Source Sans Pro" panose="020B0503030403020204" pitchFamily="34" charset="0"/>
                <a:ea typeface="Source Sans Pro" panose="020B0503030403020204" pitchFamily="34" charset="0"/>
              </a:rPr>
              <a:t>Leung, D.K.Y., </a:t>
            </a:r>
            <a:r>
              <a:rPr lang="nl-NL" b="0" i="0" u="none" dirty="0" err="1">
                <a:solidFill>
                  <a:srgbClr val="006ACC"/>
                </a:solidFill>
                <a:effectLst/>
                <a:latin typeface="Source Sans Pro" panose="020B0503030403020204" pitchFamily="34" charset="0"/>
                <a:ea typeface="Source Sans Pro" panose="020B0503030403020204" pitchFamily="34" charset="0"/>
              </a:rPr>
              <a:t>Chan</a:t>
            </a:r>
            <a:r>
              <a:rPr lang="nl-NL" b="0" i="0" u="none" dirty="0">
                <a:solidFill>
                  <a:srgbClr val="006ACC"/>
                </a:solidFill>
                <a:effectLst/>
                <a:latin typeface="Source Sans Pro" panose="020B0503030403020204" pitchFamily="34" charset="0"/>
                <a:ea typeface="Source Sans Pro" panose="020B0503030403020204" pitchFamily="34" charset="0"/>
              </a:rPr>
              <a:t>, W.C., </a:t>
            </a:r>
            <a:r>
              <a:rPr lang="nl-NL" b="0" i="0" u="none" dirty="0" err="1">
                <a:solidFill>
                  <a:srgbClr val="006ACC"/>
                </a:solidFill>
                <a:effectLst/>
                <a:latin typeface="Source Sans Pro" panose="020B0503030403020204" pitchFamily="34" charset="0"/>
                <a:ea typeface="Source Sans Pro" panose="020B0503030403020204" pitchFamily="34" charset="0"/>
              </a:rPr>
              <a:t>Spector</a:t>
            </a:r>
            <a:r>
              <a:rPr lang="nl-NL" b="0" i="0" u="none" dirty="0">
                <a:solidFill>
                  <a:srgbClr val="006ACC"/>
                </a:solidFill>
                <a:effectLst/>
                <a:latin typeface="Source Sans Pro" panose="020B0503030403020204" pitchFamily="34" charset="0"/>
                <a:ea typeface="Source Sans Pro" panose="020B0503030403020204" pitchFamily="34" charset="0"/>
              </a:rPr>
              <a:t>, A., Wong, G.H.Y. </a:t>
            </a:r>
            <a:r>
              <a:rPr lang="nl-NL" b="0" i="0" u="none" dirty="0" err="1">
                <a:solidFill>
                  <a:srgbClr val="006ACC"/>
                </a:solidFill>
                <a:effectLst/>
                <a:latin typeface="Source Sans Pro" panose="020B0503030403020204" pitchFamily="34" charset="0"/>
                <a:ea typeface="Source Sans Pro" panose="020B0503030403020204" pitchFamily="34" charset="0"/>
              </a:rPr>
              <a:t>Prevalence</a:t>
            </a:r>
            <a:r>
              <a:rPr lang="nl-NL" b="0" i="0" u="none" dirty="0">
                <a:solidFill>
                  <a:srgbClr val="006ACC"/>
                </a:solidFill>
                <a:effectLst/>
                <a:latin typeface="Source Sans Pro" panose="020B0503030403020204" pitchFamily="34" charset="0"/>
                <a:ea typeface="Source Sans Pro" panose="020B0503030403020204" pitchFamily="34" charset="0"/>
              </a:rPr>
              <a:t> of </a:t>
            </a:r>
            <a:r>
              <a:rPr lang="nl-NL" b="0" i="0" u="none" dirty="0" err="1">
                <a:solidFill>
                  <a:srgbClr val="006ACC"/>
                </a:solidFill>
                <a:effectLst/>
                <a:latin typeface="Source Sans Pro" panose="020B0503030403020204" pitchFamily="34" charset="0"/>
                <a:ea typeface="Source Sans Pro" panose="020B0503030403020204" pitchFamily="34" charset="0"/>
              </a:rPr>
              <a:t>depression</a:t>
            </a:r>
            <a:r>
              <a:rPr lang="nl-NL" b="0" i="0" u="none" dirty="0">
                <a:solidFill>
                  <a:srgbClr val="006ACC"/>
                </a:solidFill>
                <a:effectLst/>
                <a:latin typeface="Source Sans Pro" panose="020B0503030403020204" pitchFamily="34" charset="0"/>
                <a:ea typeface="Source Sans Pro" panose="020B0503030403020204" pitchFamily="34" charset="0"/>
              </a:rPr>
              <a:t>, </a:t>
            </a:r>
            <a:r>
              <a:rPr lang="nl-NL" b="0" i="0" u="none" dirty="0" err="1">
                <a:solidFill>
                  <a:srgbClr val="006ACC"/>
                </a:solidFill>
                <a:effectLst/>
                <a:latin typeface="Source Sans Pro" panose="020B0503030403020204" pitchFamily="34" charset="0"/>
                <a:ea typeface="Source Sans Pro" panose="020B0503030403020204" pitchFamily="34" charset="0"/>
              </a:rPr>
              <a:t>anxiety</a:t>
            </a:r>
            <a:r>
              <a:rPr lang="nl-NL" b="0" i="0" u="none" dirty="0">
                <a:solidFill>
                  <a:srgbClr val="006ACC"/>
                </a:solidFill>
                <a:effectLst/>
                <a:latin typeface="Source Sans Pro" panose="020B0503030403020204" pitchFamily="34" charset="0"/>
                <a:ea typeface="Source Sans Pro" panose="020B0503030403020204" pitchFamily="34" charset="0"/>
              </a:rPr>
              <a:t>, </a:t>
            </a:r>
            <a:r>
              <a:rPr lang="nl-NL" b="0" i="0" u="none" dirty="0" err="1">
                <a:solidFill>
                  <a:srgbClr val="006ACC"/>
                </a:solidFill>
                <a:effectLst/>
                <a:latin typeface="Source Sans Pro" panose="020B0503030403020204" pitchFamily="34" charset="0"/>
                <a:ea typeface="Source Sans Pro" panose="020B0503030403020204" pitchFamily="34" charset="0"/>
              </a:rPr>
              <a:t>and</a:t>
            </a:r>
            <a:r>
              <a:rPr lang="nl-NL" b="0" i="0" u="none" dirty="0">
                <a:solidFill>
                  <a:srgbClr val="006ACC"/>
                </a:solidFill>
                <a:effectLst/>
                <a:latin typeface="Source Sans Pro" panose="020B0503030403020204" pitchFamily="34" charset="0"/>
                <a:ea typeface="Source Sans Pro" panose="020B0503030403020204" pitchFamily="34" charset="0"/>
              </a:rPr>
              <a:t> </a:t>
            </a:r>
            <a:r>
              <a:rPr lang="nl-NL" b="0" i="0" u="none" dirty="0" err="1">
                <a:solidFill>
                  <a:srgbClr val="006ACC"/>
                </a:solidFill>
                <a:effectLst/>
                <a:latin typeface="Source Sans Pro" panose="020B0503030403020204" pitchFamily="34" charset="0"/>
                <a:ea typeface="Source Sans Pro" panose="020B0503030403020204" pitchFamily="34" charset="0"/>
              </a:rPr>
              <a:t>apathy</a:t>
            </a:r>
            <a:r>
              <a:rPr lang="nl-NL" b="0" i="0" u="none" dirty="0">
                <a:solidFill>
                  <a:srgbClr val="006ACC"/>
                </a:solidFill>
                <a:effectLst/>
                <a:latin typeface="Source Sans Pro" panose="020B0503030403020204" pitchFamily="34" charset="0"/>
                <a:ea typeface="Source Sans Pro" panose="020B0503030403020204" pitchFamily="34" charset="0"/>
              </a:rPr>
              <a:t> </a:t>
            </a:r>
            <a:r>
              <a:rPr lang="nl-NL" b="0" i="0" u="none" dirty="0" err="1">
                <a:solidFill>
                  <a:srgbClr val="006ACC"/>
                </a:solidFill>
                <a:effectLst/>
                <a:latin typeface="Source Sans Pro" panose="020B0503030403020204" pitchFamily="34" charset="0"/>
                <a:ea typeface="Source Sans Pro" panose="020B0503030403020204" pitchFamily="34" charset="0"/>
              </a:rPr>
              <a:t>symptoms</a:t>
            </a:r>
            <a:r>
              <a:rPr lang="nl-NL" b="0" i="0" u="none" dirty="0">
                <a:solidFill>
                  <a:srgbClr val="006ACC"/>
                </a:solidFill>
                <a:effectLst/>
                <a:latin typeface="Source Sans Pro" panose="020B0503030403020204" pitchFamily="34" charset="0"/>
                <a:ea typeface="Source Sans Pro" panose="020B0503030403020204" pitchFamily="34" charset="0"/>
              </a:rPr>
              <a:t> </a:t>
            </a:r>
            <a:r>
              <a:rPr lang="nl-NL" b="0" i="0" u="none" dirty="0" err="1">
                <a:solidFill>
                  <a:srgbClr val="006ACC"/>
                </a:solidFill>
                <a:effectLst/>
                <a:latin typeface="Source Sans Pro" panose="020B0503030403020204" pitchFamily="34" charset="0"/>
                <a:ea typeface="Source Sans Pro" panose="020B0503030403020204" pitchFamily="34" charset="0"/>
              </a:rPr>
              <a:t>across</a:t>
            </a:r>
            <a:r>
              <a:rPr lang="nl-NL" b="0" i="0" u="none" dirty="0">
                <a:solidFill>
                  <a:srgbClr val="006ACC"/>
                </a:solidFill>
                <a:effectLst/>
                <a:latin typeface="Source Sans Pro" panose="020B0503030403020204" pitchFamily="34" charset="0"/>
                <a:ea typeface="Source Sans Pro" panose="020B0503030403020204" pitchFamily="34" charset="0"/>
              </a:rPr>
              <a:t> dementia stages: A </a:t>
            </a:r>
            <a:r>
              <a:rPr lang="nl-NL" b="0" i="0" u="none" dirty="0" err="1">
                <a:solidFill>
                  <a:srgbClr val="006ACC"/>
                </a:solidFill>
                <a:effectLst/>
                <a:latin typeface="Source Sans Pro" panose="020B0503030403020204" pitchFamily="34" charset="0"/>
                <a:ea typeface="Source Sans Pro" panose="020B0503030403020204" pitchFamily="34" charset="0"/>
              </a:rPr>
              <a:t>systematic</a:t>
            </a:r>
            <a:r>
              <a:rPr lang="nl-NL" b="0" i="0" u="none" dirty="0">
                <a:solidFill>
                  <a:srgbClr val="006ACC"/>
                </a:solidFill>
                <a:effectLst/>
                <a:latin typeface="Source Sans Pro" panose="020B0503030403020204" pitchFamily="34" charset="0"/>
                <a:ea typeface="Source Sans Pro" panose="020B0503030403020204" pitchFamily="34" charset="0"/>
              </a:rPr>
              <a:t> review </a:t>
            </a:r>
            <a:r>
              <a:rPr lang="nl-NL" b="0" i="0" u="none" dirty="0" err="1">
                <a:solidFill>
                  <a:srgbClr val="006ACC"/>
                </a:solidFill>
                <a:effectLst/>
                <a:latin typeface="Source Sans Pro" panose="020B0503030403020204" pitchFamily="34" charset="0"/>
                <a:ea typeface="Source Sans Pro" panose="020B0503030403020204" pitchFamily="34" charset="0"/>
              </a:rPr>
              <a:t>and</a:t>
            </a:r>
            <a:r>
              <a:rPr lang="nl-NL" b="0" i="0" u="none" dirty="0">
                <a:solidFill>
                  <a:srgbClr val="006ACC"/>
                </a:solidFill>
                <a:effectLst/>
                <a:latin typeface="Source Sans Pro" panose="020B0503030403020204" pitchFamily="34" charset="0"/>
                <a:ea typeface="Source Sans Pro" panose="020B0503030403020204" pitchFamily="34" charset="0"/>
              </a:rPr>
              <a:t> meta-analysis. International Journal of </a:t>
            </a:r>
            <a:r>
              <a:rPr lang="nl-NL" b="0" i="0" u="none" dirty="0" err="1">
                <a:solidFill>
                  <a:srgbClr val="006ACC"/>
                </a:solidFill>
                <a:effectLst/>
                <a:latin typeface="Source Sans Pro" panose="020B0503030403020204" pitchFamily="34" charset="0"/>
                <a:ea typeface="Source Sans Pro" panose="020B0503030403020204" pitchFamily="34" charset="0"/>
              </a:rPr>
              <a:t>Geriatric</a:t>
            </a:r>
            <a:r>
              <a:rPr lang="nl-NL" b="0" i="0" u="none" dirty="0">
                <a:solidFill>
                  <a:srgbClr val="006ACC"/>
                </a:solidFill>
                <a:effectLst/>
                <a:latin typeface="Source Sans Pro" panose="020B0503030403020204" pitchFamily="34" charset="0"/>
                <a:ea typeface="Source Sans Pro" panose="020B0503030403020204" pitchFamily="34" charset="0"/>
              </a:rPr>
              <a:t> </a:t>
            </a:r>
            <a:r>
              <a:rPr lang="nl-NL" b="0" i="0" u="none" dirty="0" err="1">
                <a:solidFill>
                  <a:srgbClr val="006ACC"/>
                </a:solidFill>
                <a:effectLst/>
                <a:latin typeface="Source Sans Pro" panose="020B0503030403020204" pitchFamily="34" charset="0"/>
                <a:ea typeface="Source Sans Pro" panose="020B0503030403020204" pitchFamily="34" charset="0"/>
              </a:rPr>
              <a:t>Psychiatry</a:t>
            </a:r>
            <a:r>
              <a:rPr lang="nl-NL" b="0" i="0" u="none" dirty="0">
                <a:solidFill>
                  <a:srgbClr val="006ACC"/>
                </a:solidFill>
                <a:effectLst/>
                <a:latin typeface="Source Sans Pro" panose="020B0503030403020204" pitchFamily="34" charset="0"/>
                <a:ea typeface="Source Sans Pro" panose="020B0503030403020204" pitchFamily="34" charset="0"/>
              </a:rPr>
              <a:t>. 2021;36(9):1330-1344. </a:t>
            </a:r>
            <a:r>
              <a:rPr lang="nl-NL" b="0" i="0" u="none" dirty="0">
                <a:solidFill>
                  <a:srgbClr val="767676"/>
                </a:solidFill>
                <a:effectLst/>
                <a:latin typeface="Source Sans Pro" panose="020B0503030403020204" pitchFamily="34" charset="0"/>
                <a:ea typeface="Source Sans Pro" panose="020B0503030403020204" pitchFamily="34" charset="0"/>
              </a:rPr>
              <a:t> </a:t>
            </a:r>
            <a:r>
              <a:rPr lang="nl-NL" b="0" i="0" u="none" strike="noStrike" dirty="0">
                <a:solidFill>
                  <a:srgbClr val="767676"/>
                </a:solidFill>
                <a:effectLst/>
                <a:latin typeface="Source Sans Pro" panose="020B0503030403020204" pitchFamily="34" charset="0"/>
                <a:ea typeface="Source Sans Pro" panose="020B0503030403020204" pitchFamily="34" charset="0"/>
                <a:hlinkClick r:id="rId4"/>
              </a:rPr>
              <a:t>https://doi.org/10.1002/gps.5556</a:t>
            </a:r>
            <a:endParaRPr lang="nl-NL" b="0" i="0" u="none" strike="noStrike" dirty="0">
              <a:solidFill>
                <a:srgbClr val="767676"/>
              </a:solidFill>
              <a:effectLst/>
              <a:latin typeface="Source Sans Pro" panose="020B0503030403020204" pitchFamily="34" charset="0"/>
              <a:ea typeface="Source Sans Pro" panose="020B0503030403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0" i="0" dirty="0">
                <a:solidFill>
                  <a:srgbClr val="222222"/>
                </a:solidFill>
                <a:effectLst/>
                <a:latin typeface="Source Sans Pro" panose="020B0503030403020204" pitchFamily="34" charset="0"/>
                <a:ea typeface="Source Sans Pro" panose="020B0503030403020204" pitchFamily="34" charset="0"/>
              </a:rPr>
              <a:t>Jennifer </a:t>
            </a:r>
            <a:r>
              <a:rPr lang="nl-NL" b="0" i="0" dirty="0" err="1">
                <a:solidFill>
                  <a:srgbClr val="222222"/>
                </a:solidFill>
                <a:effectLst/>
                <a:latin typeface="Source Sans Pro" panose="020B0503030403020204" pitchFamily="34" charset="0"/>
                <a:ea typeface="Source Sans Pro" panose="020B0503030403020204" pitchFamily="34" charset="0"/>
              </a:rPr>
              <a:t>Liu</a:t>
            </a:r>
            <a:r>
              <a:rPr lang="nl-NL" b="0" i="0" dirty="0">
                <a:solidFill>
                  <a:srgbClr val="222222"/>
                </a:solidFill>
                <a:effectLst/>
                <a:latin typeface="Source Sans Pro" panose="020B0503030403020204" pitchFamily="34" charset="0"/>
                <a:ea typeface="Source Sans Pro" panose="020B0503030403020204" pitchFamily="34" charset="0"/>
              </a:rPr>
              <a:t>, Christine A. Cooper, Daniel </a:t>
            </a:r>
            <a:r>
              <a:rPr lang="nl-NL" b="0" i="0" dirty="0" err="1">
                <a:solidFill>
                  <a:srgbClr val="222222"/>
                </a:solidFill>
                <a:effectLst/>
                <a:latin typeface="Source Sans Pro" panose="020B0503030403020204" pitchFamily="34" charset="0"/>
                <a:ea typeface="Source Sans Pro" panose="020B0503030403020204" pitchFamily="34" charset="0"/>
              </a:rPr>
              <a:t>Weintraub</a:t>
            </a:r>
            <a:r>
              <a:rPr lang="nl-NL" b="0" i="0" dirty="0">
                <a:solidFill>
                  <a:srgbClr val="222222"/>
                </a:solidFill>
                <a:effectLst/>
                <a:latin typeface="Source Sans Pro" panose="020B0503030403020204" pitchFamily="34" charset="0"/>
                <a:ea typeface="Source Sans Pro" panose="020B0503030403020204" pitchFamily="34" charset="0"/>
              </a:rPr>
              <a:t>, </a:t>
            </a:r>
            <a:r>
              <a:rPr lang="nl-NL" b="0" i="0" dirty="0" err="1">
                <a:solidFill>
                  <a:srgbClr val="222222"/>
                </a:solidFill>
                <a:effectLst/>
                <a:latin typeface="Source Sans Pro" panose="020B0503030403020204" pitchFamily="34" charset="0"/>
                <a:ea typeface="Source Sans Pro" panose="020B0503030403020204" pitchFamily="34" charset="0"/>
              </a:rPr>
              <a:t>Nabila</a:t>
            </a:r>
            <a:r>
              <a:rPr lang="nl-NL" b="0" i="0" dirty="0">
                <a:solidFill>
                  <a:srgbClr val="222222"/>
                </a:solidFill>
                <a:effectLst/>
                <a:latin typeface="Source Sans Pro" panose="020B0503030403020204" pitchFamily="34" charset="0"/>
                <a:ea typeface="Source Sans Pro" panose="020B0503030403020204" pitchFamily="34" charset="0"/>
              </a:rPr>
              <a:t> </a:t>
            </a:r>
            <a:r>
              <a:rPr lang="nl-NL" b="0" i="0" dirty="0" err="1">
                <a:solidFill>
                  <a:srgbClr val="222222"/>
                </a:solidFill>
                <a:effectLst/>
                <a:latin typeface="Source Sans Pro" panose="020B0503030403020204" pitchFamily="34" charset="0"/>
                <a:ea typeface="Source Sans Pro" panose="020B0503030403020204" pitchFamily="34" charset="0"/>
              </a:rPr>
              <a:t>Dahodwala</a:t>
            </a:r>
            <a:r>
              <a:rPr lang="nl-NL" b="0" i="0" dirty="0">
                <a:solidFill>
                  <a:srgbClr val="222222"/>
                </a:solidFill>
                <a:effectLst/>
                <a:latin typeface="Source Sans Pro" panose="020B0503030403020204" pitchFamily="34" charset="0"/>
                <a:ea typeface="Source Sans Pro" panose="020B0503030403020204" pitchFamily="34" charset="0"/>
              </a:rPr>
              <a:t>, </a:t>
            </a:r>
            <a:r>
              <a:rPr lang="nl-NL" b="0" i="0" dirty="0" err="1">
                <a:solidFill>
                  <a:srgbClr val="222222"/>
                </a:solidFill>
                <a:effectLst/>
                <a:latin typeface="Source Sans Pro" panose="020B0503030403020204" pitchFamily="34" charset="0"/>
                <a:ea typeface="Source Sans Pro" panose="020B0503030403020204" pitchFamily="34" charset="0"/>
              </a:rPr>
              <a:t>Pharmacological</a:t>
            </a:r>
            <a:r>
              <a:rPr lang="nl-NL" b="0" i="0" dirty="0">
                <a:solidFill>
                  <a:srgbClr val="222222"/>
                </a:solidFill>
                <a:effectLst/>
                <a:latin typeface="Source Sans Pro" panose="020B0503030403020204" pitchFamily="34" charset="0"/>
                <a:ea typeface="Source Sans Pro" panose="020B0503030403020204" pitchFamily="34" charset="0"/>
              </a:rPr>
              <a:t> treatment of </a:t>
            </a:r>
            <a:r>
              <a:rPr lang="nl-NL" b="0" i="0" dirty="0" err="1">
                <a:solidFill>
                  <a:srgbClr val="222222"/>
                </a:solidFill>
                <a:effectLst/>
                <a:latin typeface="Source Sans Pro" panose="020B0503030403020204" pitchFamily="34" charset="0"/>
                <a:ea typeface="Source Sans Pro" panose="020B0503030403020204" pitchFamily="34" charset="0"/>
              </a:rPr>
              <a:t>apathy</a:t>
            </a:r>
            <a:r>
              <a:rPr lang="nl-NL" b="0" i="0" dirty="0">
                <a:solidFill>
                  <a:srgbClr val="222222"/>
                </a:solidFill>
                <a:effectLst/>
                <a:latin typeface="Source Sans Pro" panose="020B0503030403020204" pitchFamily="34" charset="0"/>
                <a:ea typeface="Source Sans Pro" panose="020B0503030403020204" pitchFamily="34" charset="0"/>
              </a:rPr>
              <a:t> in </a:t>
            </a:r>
            <a:r>
              <a:rPr lang="nl-NL" b="0" i="0" dirty="0" err="1">
                <a:solidFill>
                  <a:srgbClr val="222222"/>
                </a:solidFill>
                <a:effectLst/>
                <a:latin typeface="Source Sans Pro" panose="020B0503030403020204" pitchFamily="34" charset="0"/>
                <a:ea typeface="Source Sans Pro" panose="020B0503030403020204" pitchFamily="34" charset="0"/>
              </a:rPr>
              <a:t>Lewy</a:t>
            </a:r>
            <a:r>
              <a:rPr lang="nl-NL" b="0" i="0" dirty="0">
                <a:solidFill>
                  <a:srgbClr val="222222"/>
                </a:solidFill>
                <a:effectLst/>
                <a:latin typeface="Source Sans Pro" panose="020B0503030403020204" pitchFamily="34" charset="0"/>
                <a:ea typeface="Source Sans Pro" panose="020B0503030403020204" pitchFamily="34" charset="0"/>
              </a:rPr>
              <a:t> body disorders: A </a:t>
            </a:r>
            <a:r>
              <a:rPr lang="nl-NL" b="0" i="0" dirty="0" err="1">
                <a:solidFill>
                  <a:srgbClr val="222222"/>
                </a:solidFill>
                <a:effectLst/>
                <a:latin typeface="Source Sans Pro" panose="020B0503030403020204" pitchFamily="34" charset="0"/>
                <a:ea typeface="Source Sans Pro" panose="020B0503030403020204" pitchFamily="34" charset="0"/>
              </a:rPr>
              <a:t>systematic</a:t>
            </a:r>
            <a:r>
              <a:rPr lang="nl-NL" b="0" i="0" dirty="0">
                <a:solidFill>
                  <a:srgbClr val="222222"/>
                </a:solidFill>
                <a:effectLst/>
                <a:latin typeface="Source Sans Pro" panose="020B0503030403020204" pitchFamily="34" charset="0"/>
                <a:ea typeface="Source Sans Pro" panose="020B0503030403020204" pitchFamily="34" charset="0"/>
              </a:rPr>
              <a:t> review, </a:t>
            </a:r>
            <a:r>
              <a:rPr lang="nl-NL" b="0" i="0" dirty="0" err="1">
                <a:solidFill>
                  <a:srgbClr val="222222"/>
                </a:solidFill>
                <a:effectLst/>
                <a:latin typeface="Source Sans Pro" panose="020B0503030403020204" pitchFamily="34" charset="0"/>
                <a:ea typeface="Source Sans Pro" panose="020B0503030403020204" pitchFamily="34" charset="0"/>
              </a:rPr>
              <a:t>Parkinsonism</a:t>
            </a:r>
            <a:r>
              <a:rPr lang="nl-NL" b="0" i="0" dirty="0">
                <a:solidFill>
                  <a:srgbClr val="222222"/>
                </a:solidFill>
                <a:effectLst/>
                <a:latin typeface="Source Sans Pro" panose="020B0503030403020204" pitchFamily="34" charset="0"/>
                <a:ea typeface="Source Sans Pro" panose="020B0503030403020204" pitchFamily="34" charset="0"/>
              </a:rPr>
              <a:t> &amp; </a:t>
            </a:r>
            <a:r>
              <a:rPr lang="nl-NL" b="0" i="0" dirty="0" err="1">
                <a:solidFill>
                  <a:srgbClr val="222222"/>
                </a:solidFill>
                <a:effectLst/>
                <a:latin typeface="Source Sans Pro" panose="020B0503030403020204" pitchFamily="34" charset="0"/>
                <a:ea typeface="Source Sans Pro" panose="020B0503030403020204" pitchFamily="34" charset="0"/>
              </a:rPr>
              <a:t>Related</a:t>
            </a:r>
            <a:r>
              <a:rPr lang="nl-NL" b="0" i="0" dirty="0">
                <a:solidFill>
                  <a:srgbClr val="222222"/>
                </a:solidFill>
                <a:effectLst/>
                <a:latin typeface="Source Sans Pro" panose="020B0503030403020204" pitchFamily="34" charset="0"/>
                <a:ea typeface="Source Sans Pro" panose="020B0503030403020204" pitchFamily="34" charset="0"/>
              </a:rPr>
              <a:t> Disorders, Volume 60, 2019, Pages 14-24, ISSN 1353-8020, https://doi.org/10.1016/j.parkreldis.2018.11.002.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Source Sans Pro" panose="020B0503030403020204" pitchFamily="34" charset="0"/>
                <a:ea typeface="Source Sans Pro" panose="020B0503030403020204" pitchFamily="34" charset="0"/>
              </a:rPr>
              <a:t>Ma, Lina. Depression, Anxiety, and Apathy in Mild Cognitive Impairment: Current Perspectives. Frontiers in Aging Neuroscience. Volume 12, 2020. DOI=10.3389/fnagi.2020.00009</a:t>
            </a:r>
            <a:endParaRPr lang="nl-NL" b="0" i="0" dirty="0">
              <a:solidFill>
                <a:srgbClr val="222222"/>
              </a:solidFill>
              <a:effectLst/>
              <a:latin typeface="Source Sans Pro" panose="020B0503030403020204" pitchFamily="34" charset="0"/>
              <a:ea typeface="Source Sans Pro" panose="020B0503030403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0" i="0" dirty="0">
                <a:solidFill>
                  <a:srgbClr val="212121"/>
                </a:solidFill>
                <a:effectLst/>
                <a:latin typeface="BlinkMacSystemFont"/>
              </a:rPr>
              <a:t>Martin E, </a:t>
            </a:r>
            <a:r>
              <a:rPr lang="nl-NL" b="0" i="0" dirty="0" err="1">
                <a:solidFill>
                  <a:srgbClr val="212121"/>
                </a:solidFill>
                <a:effectLst/>
                <a:latin typeface="BlinkMacSystemFont"/>
              </a:rPr>
              <a:t>Velayudhan</a:t>
            </a:r>
            <a:r>
              <a:rPr lang="nl-NL" b="0" i="0" dirty="0">
                <a:solidFill>
                  <a:srgbClr val="212121"/>
                </a:solidFill>
                <a:effectLst/>
                <a:latin typeface="BlinkMacSystemFont"/>
              </a:rPr>
              <a:t> L. </a:t>
            </a:r>
            <a:r>
              <a:rPr lang="nl-NL" b="0" i="0" dirty="0" err="1">
                <a:solidFill>
                  <a:srgbClr val="212121"/>
                </a:solidFill>
                <a:effectLst/>
                <a:latin typeface="BlinkMacSystemFont"/>
              </a:rPr>
              <a:t>Neuropsychiatric</a:t>
            </a:r>
            <a:r>
              <a:rPr lang="nl-NL" b="0" i="0" dirty="0">
                <a:solidFill>
                  <a:srgbClr val="212121"/>
                </a:solidFill>
                <a:effectLst/>
                <a:latin typeface="BlinkMacSystemFont"/>
              </a:rPr>
              <a:t> </a:t>
            </a:r>
            <a:r>
              <a:rPr lang="nl-NL" b="0" i="0" dirty="0" err="1">
                <a:solidFill>
                  <a:srgbClr val="212121"/>
                </a:solidFill>
                <a:effectLst/>
                <a:latin typeface="BlinkMacSystemFont"/>
              </a:rPr>
              <a:t>Symptoms</a:t>
            </a:r>
            <a:r>
              <a:rPr lang="nl-NL" b="0" i="0" dirty="0">
                <a:solidFill>
                  <a:srgbClr val="212121"/>
                </a:solidFill>
                <a:effectLst/>
                <a:latin typeface="BlinkMacSystemFont"/>
              </a:rPr>
              <a:t> in Mild </a:t>
            </a:r>
            <a:r>
              <a:rPr lang="nl-NL" b="0" i="0" dirty="0" err="1">
                <a:solidFill>
                  <a:srgbClr val="212121"/>
                </a:solidFill>
                <a:effectLst/>
                <a:latin typeface="BlinkMacSystemFont"/>
              </a:rPr>
              <a:t>Cognitive</a:t>
            </a:r>
            <a:r>
              <a:rPr lang="nl-NL" b="0" i="0" dirty="0">
                <a:solidFill>
                  <a:srgbClr val="212121"/>
                </a:solidFill>
                <a:effectLst/>
                <a:latin typeface="BlinkMacSystemFont"/>
              </a:rPr>
              <a:t> </a:t>
            </a:r>
            <a:r>
              <a:rPr lang="nl-NL" b="0" i="0" dirty="0" err="1">
                <a:solidFill>
                  <a:srgbClr val="212121"/>
                </a:solidFill>
                <a:effectLst/>
                <a:latin typeface="BlinkMacSystemFont"/>
              </a:rPr>
              <a:t>Impairment</a:t>
            </a:r>
            <a:r>
              <a:rPr lang="nl-NL" b="0" i="0" dirty="0">
                <a:solidFill>
                  <a:srgbClr val="212121"/>
                </a:solidFill>
                <a:effectLst/>
                <a:latin typeface="BlinkMacSystemFont"/>
              </a:rPr>
              <a:t>: A </a:t>
            </a:r>
            <a:r>
              <a:rPr lang="nl-NL" b="0" i="0" dirty="0" err="1">
                <a:solidFill>
                  <a:srgbClr val="212121"/>
                </a:solidFill>
                <a:effectLst/>
                <a:latin typeface="BlinkMacSystemFont"/>
              </a:rPr>
              <a:t>Literature</a:t>
            </a:r>
            <a:r>
              <a:rPr lang="nl-NL" b="0" i="0" dirty="0">
                <a:solidFill>
                  <a:srgbClr val="212121"/>
                </a:solidFill>
                <a:effectLst/>
                <a:latin typeface="BlinkMacSystemFont"/>
              </a:rPr>
              <a:t> Review. Dement </a:t>
            </a:r>
            <a:r>
              <a:rPr lang="nl-NL" b="0" i="0" dirty="0" err="1">
                <a:solidFill>
                  <a:srgbClr val="212121"/>
                </a:solidFill>
                <a:effectLst/>
                <a:latin typeface="BlinkMacSystemFont"/>
              </a:rPr>
              <a:t>Geriatr</a:t>
            </a:r>
            <a:r>
              <a:rPr lang="nl-NL" b="0" i="0" dirty="0">
                <a:solidFill>
                  <a:srgbClr val="212121"/>
                </a:solidFill>
                <a:effectLst/>
                <a:latin typeface="BlinkMacSystemFont"/>
              </a:rPr>
              <a:t> </a:t>
            </a:r>
            <a:r>
              <a:rPr lang="nl-NL" b="0" i="0" dirty="0" err="1">
                <a:solidFill>
                  <a:srgbClr val="212121"/>
                </a:solidFill>
                <a:effectLst/>
                <a:latin typeface="BlinkMacSystemFont"/>
              </a:rPr>
              <a:t>Cogn</a:t>
            </a:r>
            <a:r>
              <a:rPr lang="nl-NL" b="0" i="0" dirty="0">
                <a:solidFill>
                  <a:srgbClr val="212121"/>
                </a:solidFill>
                <a:effectLst/>
                <a:latin typeface="BlinkMacSystemFont"/>
              </a:rPr>
              <a:t> </a:t>
            </a:r>
            <a:r>
              <a:rPr lang="nl-NL" b="0" i="0" dirty="0" err="1">
                <a:solidFill>
                  <a:srgbClr val="212121"/>
                </a:solidFill>
                <a:effectLst/>
                <a:latin typeface="BlinkMacSystemFont"/>
              </a:rPr>
              <a:t>Disord</a:t>
            </a:r>
            <a:r>
              <a:rPr lang="nl-NL" b="0" i="0" dirty="0">
                <a:solidFill>
                  <a:srgbClr val="212121"/>
                </a:solidFill>
                <a:effectLst/>
                <a:latin typeface="BlinkMacSystemFont"/>
              </a:rPr>
              <a:t>. 2020;49(2):146-155. </a:t>
            </a:r>
            <a:r>
              <a:rPr lang="nl-NL" b="0" i="0" dirty="0" err="1">
                <a:solidFill>
                  <a:srgbClr val="212121"/>
                </a:solidFill>
                <a:effectLst/>
                <a:latin typeface="BlinkMacSystemFont"/>
              </a:rPr>
              <a:t>doi</a:t>
            </a:r>
            <a:r>
              <a:rPr lang="nl-NL" b="0" i="0" dirty="0">
                <a:solidFill>
                  <a:srgbClr val="212121"/>
                </a:solidFill>
                <a:effectLst/>
                <a:latin typeface="BlinkMacSystemFont"/>
              </a:rPr>
              <a:t>: 10.1159/000507078. </a:t>
            </a:r>
            <a:r>
              <a:rPr lang="nl-NL" b="0" i="0" dirty="0" err="1">
                <a:solidFill>
                  <a:srgbClr val="212121"/>
                </a:solidFill>
                <a:effectLst/>
                <a:latin typeface="BlinkMacSystemFont"/>
              </a:rPr>
              <a:t>Epub</a:t>
            </a:r>
            <a:r>
              <a:rPr lang="nl-NL" b="0" i="0" dirty="0">
                <a:solidFill>
                  <a:srgbClr val="212121"/>
                </a:solidFill>
                <a:effectLst/>
                <a:latin typeface="BlinkMacSystemFont"/>
              </a:rPr>
              <a:t> 2020 Apr 14. PMID: 32289790.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Source Sans Pro" panose="020B0503030403020204" pitchFamily="34" charset="0"/>
                <a:ea typeface="Source Sans Pro" panose="020B0503030403020204" pitchFamily="34" charset="0"/>
              </a:rPr>
              <a:t>Ans J.M.J. Mulders, Ilma W.F. Fick, Hans </a:t>
            </a:r>
            <a:r>
              <a:rPr lang="en-US" b="0" i="0" dirty="0" err="1">
                <a:solidFill>
                  <a:srgbClr val="222222"/>
                </a:solidFill>
                <a:effectLst/>
                <a:latin typeface="Source Sans Pro" panose="020B0503030403020204" pitchFamily="34" charset="0"/>
                <a:ea typeface="Source Sans Pro" panose="020B0503030403020204" pitchFamily="34" charset="0"/>
              </a:rPr>
              <a:t>Bor</a:t>
            </a:r>
            <a:r>
              <a:rPr lang="en-US" b="0" i="0" dirty="0">
                <a:solidFill>
                  <a:srgbClr val="222222"/>
                </a:solidFill>
                <a:effectLst/>
                <a:latin typeface="Source Sans Pro" panose="020B0503030403020204" pitchFamily="34" charset="0"/>
                <a:ea typeface="Source Sans Pro" panose="020B0503030403020204" pitchFamily="34" charset="0"/>
              </a:rPr>
              <a:t>, Frans R.J. </a:t>
            </a:r>
            <a:r>
              <a:rPr lang="en-US" b="0" i="0" dirty="0" err="1">
                <a:solidFill>
                  <a:srgbClr val="222222"/>
                </a:solidFill>
                <a:effectLst/>
                <a:latin typeface="Source Sans Pro" panose="020B0503030403020204" pitchFamily="34" charset="0"/>
                <a:ea typeface="Source Sans Pro" panose="020B0503030403020204" pitchFamily="34" charset="0"/>
              </a:rPr>
              <a:t>Verhey</a:t>
            </a:r>
            <a:r>
              <a:rPr lang="en-US" b="0" i="0" dirty="0">
                <a:solidFill>
                  <a:srgbClr val="222222"/>
                </a:solidFill>
                <a:effectLst/>
                <a:latin typeface="Source Sans Pro" panose="020B0503030403020204" pitchFamily="34" charset="0"/>
                <a:ea typeface="Source Sans Pro" panose="020B0503030403020204" pitchFamily="34" charset="0"/>
              </a:rPr>
              <a:t>, </a:t>
            </a:r>
            <a:r>
              <a:rPr lang="en-US" b="0" i="0" dirty="0" err="1">
                <a:solidFill>
                  <a:srgbClr val="222222"/>
                </a:solidFill>
                <a:effectLst/>
                <a:latin typeface="Source Sans Pro" panose="020B0503030403020204" pitchFamily="34" charset="0"/>
                <a:ea typeface="Source Sans Pro" panose="020B0503030403020204" pitchFamily="34" charset="0"/>
              </a:rPr>
              <a:t>Sytse</a:t>
            </a:r>
            <a:r>
              <a:rPr lang="en-US" b="0" i="0" dirty="0">
                <a:solidFill>
                  <a:srgbClr val="222222"/>
                </a:solidFill>
                <a:effectLst/>
                <a:latin typeface="Source Sans Pro" panose="020B0503030403020204" pitchFamily="34" charset="0"/>
                <a:ea typeface="Source Sans Pro" panose="020B0503030403020204" pitchFamily="34" charset="0"/>
              </a:rPr>
              <a:t> U. </a:t>
            </a:r>
            <a:r>
              <a:rPr lang="en-US" b="0" i="0" dirty="0" err="1">
                <a:solidFill>
                  <a:srgbClr val="222222"/>
                </a:solidFill>
                <a:effectLst/>
                <a:latin typeface="Source Sans Pro" panose="020B0503030403020204" pitchFamily="34" charset="0"/>
                <a:ea typeface="Source Sans Pro" panose="020B0503030403020204" pitchFamily="34" charset="0"/>
              </a:rPr>
              <a:t>Zuidema</a:t>
            </a:r>
            <a:r>
              <a:rPr lang="en-US" b="0" i="0" dirty="0">
                <a:solidFill>
                  <a:srgbClr val="222222"/>
                </a:solidFill>
                <a:effectLst/>
                <a:latin typeface="Source Sans Pro" panose="020B0503030403020204" pitchFamily="34" charset="0"/>
                <a:ea typeface="Source Sans Pro" panose="020B0503030403020204" pitchFamily="34" charset="0"/>
              </a:rPr>
              <a:t>, Raymond T.C.M. Koopmans. Prevalence and Correlates of Neuropsychiatric Symptoms in Nursing Home Patients With Young-Onset Dementia: The </a:t>
            </a:r>
            <a:r>
              <a:rPr lang="en-US" b="0" i="0" dirty="0" err="1">
                <a:solidFill>
                  <a:srgbClr val="222222"/>
                </a:solidFill>
                <a:effectLst/>
                <a:latin typeface="Source Sans Pro" panose="020B0503030403020204" pitchFamily="34" charset="0"/>
                <a:ea typeface="Source Sans Pro" panose="020B0503030403020204" pitchFamily="34" charset="0"/>
              </a:rPr>
              <a:t>BEYOnD</a:t>
            </a:r>
            <a:r>
              <a:rPr lang="en-US" b="0" i="0" dirty="0">
                <a:solidFill>
                  <a:srgbClr val="222222"/>
                </a:solidFill>
                <a:effectLst/>
                <a:latin typeface="Source Sans Pro" panose="020B0503030403020204" pitchFamily="34" charset="0"/>
                <a:ea typeface="Source Sans Pro" panose="020B0503030403020204" pitchFamily="34" charset="0"/>
              </a:rPr>
              <a:t> Study, Journal of the American Medical Directors Association, Volume 17, Issue 6, 2016, Pages 495-500, ISSN 1525-8610, https://doi.org/10.1016/j.jamda.2016.01.002.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b="0" i="0" dirty="0">
                <a:solidFill>
                  <a:srgbClr val="181817"/>
                </a:solidFill>
                <a:effectLst/>
                <a:latin typeface="Source Sans Pro" panose="020B0503030403020204" pitchFamily="34" charset="0"/>
                <a:ea typeface="Source Sans Pro" panose="020B0503030403020204" pitchFamily="34" charset="0"/>
              </a:rPr>
              <a:t>Siafarikas N, Selbaek G, Fladby T, Šaltytė Benth J, Auning E, Aarsland D. Frequency and subgroups of neuropsychiatric symptoms in mild cognitive impairment and different stages of dementia in Alzheimer’s disease. </a:t>
            </a:r>
            <a:r>
              <a:rPr lang="lt-LT" b="0" i="1" dirty="0">
                <a:solidFill>
                  <a:srgbClr val="181817"/>
                </a:solidFill>
                <a:effectLst/>
                <a:latin typeface="Source Sans Pro" panose="020B0503030403020204" pitchFamily="34" charset="0"/>
                <a:ea typeface="Source Sans Pro" panose="020B0503030403020204" pitchFamily="34" charset="0"/>
              </a:rPr>
              <a:t>International Psychogeriatrics</a:t>
            </a:r>
            <a:r>
              <a:rPr lang="lt-LT" b="0" i="0" dirty="0">
                <a:solidFill>
                  <a:srgbClr val="181817"/>
                </a:solidFill>
                <a:effectLst/>
                <a:latin typeface="Source Sans Pro" panose="020B0503030403020204" pitchFamily="34" charset="0"/>
                <a:ea typeface="Source Sans Pro" panose="020B0503030403020204" pitchFamily="34" charset="0"/>
              </a:rPr>
              <a:t>. 2018;30(1):103-113. doi:10.1017/S1041610217001879</a:t>
            </a:r>
            <a:endParaRPr lang="nl-NL" b="0" i="0" dirty="0">
              <a:solidFill>
                <a:srgbClr val="181817"/>
              </a:solidFill>
              <a:effectLst/>
              <a:latin typeface="Source Sans Pro" panose="020B0503030403020204" pitchFamily="34" charset="0"/>
              <a:ea typeface="Source Sans Pro" panose="020B0503030403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0" i="0" dirty="0" err="1">
                <a:effectLst/>
                <a:latin typeface="Source Sans Pro" panose="020B0503030403020204" pitchFamily="34" charset="0"/>
                <a:ea typeface="Source Sans Pro" panose="020B0503030403020204" pitchFamily="34" charset="0"/>
              </a:rPr>
              <a:t>Vloeberghs</a:t>
            </a:r>
            <a:r>
              <a:rPr lang="nl-NL" b="0" i="0" dirty="0">
                <a:effectLst/>
                <a:latin typeface="Source Sans Pro" panose="020B0503030403020204" pitchFamily="34" charset="0"/>
                <a:ea typeface="Source Sans Pro" panose="020B0503030403020204" pitchFamily="34" charset="0"/>
              </a:rPr>
              <a:t>, R., Opmeer, E., De </a:t>
            </a:r>
            <a:r>
              <a:rPr lang="nl-NL" b="0" i="0" dirty="0" err="1">
                <a:effectLst/>
                <a:latin typeface="Source Sans Pro" panose="020B0503030403020204" pitchFamily="34" charset="0"/>
                <a:ea typeface="Source Sans Pro" panose="020B0503030403020204" pitchFamily="34" charset="0"/>
              </a:rPr>
              <a:t>Deyn</a:t>
            </a:r>
            <a:r>
              <a:rPr lang="nl-NL" b="0" i="0" dirty="0">
                <a:effectLst/>
                <a:latin typeface="Source Sans Pro" panose="020B0503030403020204" pitchFamily="34" charset="0"/>
                <a:ea typeface="Source Sans Pro" panose="020B0503030403020204" pitchFamily="34" charset="0"/>
              </a:rPr>
              <a:t>, P. P., </a:t>
            </a:r>
            <a:r>
              <a:rPr lang="nl-NL" b="0" i="0" dirty="0" err="1">
                <a:effectLst/>
                <a:latin typeface="Source Sans Pro" panose="020B0503030403020204" pitchFamily="34" charset="0"/>
                <a:ea typeface="Source Sans Pro" panose="020B0503030403020204" pitchFamily="34" charset="0"/>
              </a:rPr>
              <a:t>Engelborghs</a:t>
            </a:r>
            <a:r>
              <a:rPr lang="nl-NL" b="0" i="0" dirty="0">
                <a:effectLst/>
                <a:latin typeface="Source Sans Pro" panose="020B0503030403020204" pitchFamily="34" charset="0"/>
                <a:ea typeface="Source Sans Pro" panose="020B0503030403020204" pitchFamily="34" charset="0"/>
              </a:rPr>
              <a:t>, S., &amp; De </a:t>
            </a:r>
            <a:r>
              <a:rPr lang="nl-NL" b="0" i="0" dirty="0" err="1">
                <a:effectLst/>
                <a:latin typeface="Source Sans Pro" panose="020B0503030403020204" pitchFamily="34" charset="0"/>
                <a:ea typeface="Source Sans Pro" panose="020B0503030403020204" pitchFamily="34" charset="0"/>
              </a:rPr>
              <a:t>Roeck</a:t>
            </a:r>
            <a:r>
              <a:rPr lang="nl-NL" b="0" i="0" dirty="0">
                <a:effectLst/>
                <a:latin typeface="Source Sans Pro" panose="020B0503030403020204" pitchFamily="34" charset="0"/>
                <a:ea typeface="Source Sans Pro" panose="020B0503030403020204" pitchFamily="34" charset="0"/>
              </a:rPr>
              <a:t>, E. E. (2018). De relatie tussen apathie, depressie en cognitief functioneren bij patiënten met MCI en dementie. </a:t>
            </a:r>
            <a:r>
              <a:rPr lang="nl-NL" b="0" i="1" dirty="0">
                <a:effectLst/>
                <a:latin typeface="Source Sans Pro" panose="020B0503030403020204" pitchFamily="34" charset="0"/>
                <a:ea typeface="Source Sans Pro" panose="020B0503030403020204" pitchFamily="34" charset="0"/>
              </a:rPr>
              <a:t>Tijdschrift Voor Gerontologie En Geriatrie</a:t>
            </a:r>
            <a:r>
              <a:rPr lang="nl-NL" b="0" i="0" dirty="0">
                <a:effectLst/>
                <a:latin typeface="Source Sans Pro" panose="020B0503030403020204" pitchFamily="34" charset="0"/>
                <a:ea typeface="Source Sans Pro" panose="020B0503030403020204" pitchFamily="34" charset="0"/>
              </a:rPr>
              <a:t>, (3). https://doi.org/10.1007/s12439-018-0248-6</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200" b="0" i="0" dirty="0">
              <a:solidFill>
                <a:srgbClr val="222222"/>
              </a:solidFill>
              <a:effectLst/>
              <a:latin typeface="Source Sans Pro" panose="020B0503030403020204" pitchFamily="34" charset="0"/>
              <a:ea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200" b="0" i="0" dirty="0">
                <a:solidFill>
                  <a:srgbClr val="222222"/>
                </a:solidFill>
                <a:effectLst/>
                <a:latin typeface="Source Sans Pro" panose="020B0503030403020204" pitchFamily="34" charset="0"/>
                <a:ea typeface="Source Sans Pro" panose="020B0503030403020204" pitchFamily="34" charset="0"/>
              </a:rPr>
              <a:t>Gevolgen</a:t>
            </a:r>
          </a:p>
          <a:p>
            <a:pPr marL="171450" indent="-171450">
              <a:lnSpc>
                <a:spcPct val="200000"/>
              </a:lnSpc>
              <a:buFont typeface="Arial" panose="020B0604020202020204" pitchFamily="34" charset="0"/>
              <a:buChar char="•"/>
            </a:pPr>
            <a:r>
              <a:rPr lang="en-GB" sz="1200" dirty="0">
                <a:effectLst/>
                <a:latin typeface="Source Sans Pro" panose="020B0503030403020204" pitchFamily="34" charset="0"/>
                <a:ea typeface="Source Sans Pro" panose="020B0503030403020204" pitchFamily="34" charset="0"/>
              </a:rPr>
              <a:t>Chang, C. Y. M., Baber, W., </a:t>
            </a:r>
            <a:r>
              <a:rPr lang="en-GB" sz="1200" dirty="0" err="1">
                <a:effectLst/>
                <a:latin typeface="Source Sans Pro" panose="020B0503030403020204" pitchFamily="34" charset="0"/>
                <a:ea typeface="Source Sans Pro" panose="020B0503030403020204" pitchFamily="34" charset="0"/>
              </a:rPr>
              <a:t>Dening</a:t>
            </a:r>
            <a:r>
              <a:rPr lang="en-GB" sz="1200" dirty="0">
                <a:effectLst/>
                <a:latin typeface="Source Sans Pro" panose="020B0503030403020204" pitchFamily="34" charset="0"/>
                <a:ea typeface="Source Sans Pro" panose="020B0503030403020204" pitchFamily="34" charset="0"/>
              </a:rPr>
              <a:t>, T., &amp; Yates, J. (2021). “He Just Doesn’t Want to Get Out of the Chair and Do It”: The Impact of Apathy in People with Dementia on Their Carers. </a:t>
            </a:r>
            <a:r>
              <a:rPr lang="en-GB" sz="1200" i="1" dirty="0">
                <a:effectLst/>
                <a:latin typeface="Source Sans Pro" panose="020B0503030403020204" pitchFamily="34" charset="0"/>
                <a:ea typeface="Source Sans Pro" panose="020B0503030403020204" pitchFamily="34" charset="0"/>
              </a:rPr>
              <a:t>International Journal Of Environmental Research And Public Health</a:t>
            </a:r>
            <a:r>
              <a:rPr lang="en-GB" sz="1200" dirty="0">
                <a:effectLst/>
                <a:latin typeface="Source Sans Pro" panose="020B0503030403020204" pitchFamily="34" charset="0"/>
                <a:ea typeface="Source Sans Pro" panose="020B0503030403020204" pitchFamily="34" charset="0"/>
              </a:rPr>
              <a:t>, </a:t>
            </a:r>
            <a:r>
              <a:rPr lang="en-GB" sz="1200" i="1" dirty="0">
                <a:effectLst/>
                <a:latin typeface="Source Sans Pro" panose="020B0503030403020204" pitchFamily="34" charset="0"/>
                <a:ea typeface="Source Sans Pro" panose="020B0503030403020204" pitchFamily="34" charset="0"/>
              </a:rPr>
              <a:t>18</a:t>
            </a:r>
            <a:r>
              <a:rPr lang="en-GB" sz="1200" dirty="0">
                <a:effectLst/>
                <a:latin typeface="Source Sans Pro" panose="020B0503030403020204" pitchFamily="34" charset="0"/>
                <a:ea typeface="Source Sans Pro" panose="020B0503030403020204" pitchFamily="34" charset="0"/>
              </a:rPr>
              <a:t>(12), 6317. https://doi.org/10.3390/ijerph18126317</a:t>
            </a:r>
            <a:endParaRPr lang="nl-NL" sz="1200" dirty="0">
              <a:effectLst/>
              <a:latin typeface="Source Sans Pro" panose="020B0503030403020204" pitchFamily="34" charset="0"/>
              <a:ea typeface="Source Sans Pro" panose="020B0503030403020204" pitchFamily="34" charset="0"/>
            </a:endParaRPr>
          </a:p>
          <a:p>
            <a:pPr marL="171450" indent="-171450">
              <a:lnSpc>
                <a:spcPct val="200000"/>
              </a:lnSpc>
              <a:buFont typeface="Arial" panose="020B0604020202020204" pitchFamily="34" charset="0"/>
              <a:buChar char="•"/>
            </a:pPr>
            <a:r>
              <a:rPr lang="en-GB" sz="1200" dirty="0" err="1">
                <a:effectLst/>
                <a:latin typeface="Source Sans Pro" panose="020B0503030403020204" pitchFamily="34" charset="0"/>
                <a:ea typeface="Source Sans Pro" panose="020B0503030403020204" pitchFamily="34" charset="0"/>
              </a:rPr>
              <a:t>Dufournet</a:t>
            </a:r>
            <a:r>
              <a:rPr lang="en-GB" sz="1200" dirty="0">
                <a:effectLst/>
                <a:latin typeface="Source Sans Pro" panose="020B0503030403020204" pitchFamily="34" charset="0"/>
                <a:ea typeface="Source Sans Pro" panose="020B0503030403020204" pitchFamily="34" charset="0"/>
              </a:rPr>
              <a:t>, M., </a:t>
            </a:r>
            <a:r>
              <a:rPr lang="en-GB" sz="1200" dirty="0" err="1">
                <a:effectLst/>
                <a:latin typeface="Source Sans Pro" panose="020B0503030403020204" pitchFamily="34" charset="0"/>
                <a:ea typeface="Source Sans Pro" panose="020B0503030403020204" pitchFamily="34" charset="0"/>
              </a:rPr>
              <a:t>Dauphinot</a:t>
            </a:r>
            <a:r>
              <a:rPr lang="en-GB" sz="1200" dirty="0">
                <a:effectLst/>
                <a:latin typeface="Source Sans Pro" panose="020B0503030403020204" pitchFamily="34" charset="0"/>
                <a:ea typeface="Source Sans Pro" panose="020B0503030403020204" pitchFamily="34" charset="0"/>
              </a:rPr>
              <a:t>, V., </a:t>
            </a:r>
            <a:r>
              <a:rPr lang="en-GB" sz="1200" dirty="0" err="1">
                <a:effectLst/>
                <a:latin typeface="Source Sans Pro" panose="020B0503030403020204" pitchFamily="34" charset="0"/>
                <a:ea typeface="Source Sans Pro" panose="020B0503030403020204" pitchFamily="34" charset="0"/>
              </a:rPr>
              <a:t>Moutet</a:t>
            </a:r>
            <a:r>
              <a:rPr lang="en-GB" sz="1200" dirty="0">
                <a:effectLst/>
                <a:latin typeface="Source Sans Pro" panose="020B0503030403020204" pitchFamily="34" charset="0"/>
                <a:ea typeface="Source Sans Pro" panose="020B0503030403020204" pitchFamily="34" charset="0"/>
              </a:rPr>
              <a:t>, C., </a:t>
            </a:r>
            <a:r>
              <a:rPr lang="en-GB" sz="1200" dirty="0" err="1">
                <a:effectLst/>
                <a:latin typeface="Source Sans Pro" panose="020B0503030403020204" pitchFamily="34" charset="0"/>
                <a:ea typeface="Source Sans Pro" panose="020B0503030403020204" pitchFamily="34" charset="0"/>
              </a:rPr>
              <a:t>Verdurand</a:t>
            </a:r>
            <a:r>
              <a:rPr lang="en-GB" sz="1200" dirty="0">
                <a:effectLst/>
                <a:latin typeface="Source Sans Pro" panose="020B0503030403020204" pitchFamily="34" charset="0"/>
                <a:ea typeface="Source Sans Pro" panose="020B0503030403020204" pitchFamily="34" charset="0"/>
              </a:rPr>
              <a:t>, M., Delphin-Combe, F., </a:t>
            </a:r>
            <a:r>
              <a:rPr lang="en-GB" sz="1200" dirty="0" err="1">
                <a:effectLst/>
                <a:latin typeface="Source Sans Pro" panose="020B0503030403020204" pitchFamily="34" charset="0"/>
                <a:ea typeface="Source Sans Pro" panose="020B0503030403020204" pitchFamily="34" charset="0"/>
              </a:rPr>
              <a:t>Krolak</a:t>
            </a:r>
            <a:r>
              <a:rPr lang="en-GB" sz="1200" dirty="0">
                <a:effectLst/>
                <a:latin typeface="Source Sans Pro" panose="020B0503030403020204" pitchFamily="34" charset="0"/>
                <a:ea typeface="Source Sans Pro" panose="020B0503030403020204" pitchFamily="34" charset="0"/>
                <a:cs typeface="Cambria Math" panose="02040503050406030204" pitchFamily="18" charset="0"/>
              </a:rPr>
              <a:t>‐</a:t>
            </a:r>
            <a:r>
              <a:rPr lang="en-GB" sz="1200" dirty="0">
                <a:effectLst/>
                <a:latin typeface="Source Sans Pro" panose="020B0503030403020204" pitchFamily="34" charset="0"/>
                <a:ea typeface="Source Sans Pro" panose="020B0503030403020204" pitchFamily="34" charset="0"/>
              </a:rPr>
              <a:t>Salmon, P., Delphin-Combe, F., </a:t>
            </a:r>
            <a:r>
              <a:rPr lang="en-GB" sz="1200" dirty="0" err="1">
                <a:effectLst/>
                <a:latin typeface="Source Sans Pro" panose="020B0503030403020204" pitchFamily="34" charset="0"/>
                <a:ea typeface="Source Sans Pro" panose="020B0503030403020204" pitchFamily="34" charset="0"/>
              </a:rPr>
              <a:t>Makaroff</a:t>
            </a:r>
            <a:r>
              <a:rPr lang="en-GB" sz="1200" dirty="0">
                <a:effectLst/>
                <a:latin typeface="Source Sans Pro" panose="020B0503030403020204" pitchFamily="34" charset="0"/>
                <a:ea typeface="Source Sans Pro" panose="020B0503030403020204" pitchFamily="34" charset="0"/>
              </a:rPr>
              <a:t>, Z., </a:t>
            </a:r>
            <a:r>
              <a:rPr lang="en-GB" sz="1200" dirty="0" err="1">
                <a:effectLst/>
                <a:latin typeface="Source Sans Pro" panose="020B0503030403020204" pitchFamily="34" charset="0"/>
                <a:ea typeface="Source Sans Pro" panose="020B0503030403020204" pitchFamily="34" charset="0"/>
              </a:rPr>
              <a:t>F</a:t>
            </a:r>
            <a:r>
              <a:rPr lang="en-GB" sz="1200" dirty="0" err="1">
                <a:effectLst/>
                <a:latin typeface="Source Sans Pro" panose="020B0503030403020204" pitchFamily="34" charset="0"/>
                <a:ea typeface="Source Sans Pro" panose="020B0503030403020204" pitchFamily="34" charset="0"/>
                <a:cs typeface="Aptos" panose="020B0004020202020204" pitchFamily="34" charset="0"/>
              </a:rPr>
              <a:t>é</a:t>
            </a:r>
            <a:r>
              <a:rPr lang="en-GB" sz="1200" dirty="0" err="1">
                <a:effectLst/>
                <a:latin typeface="Source Sans Pro" panose="020B0503030403020204" pitchFamily="34" charset="0"/>
                <a:ea typeface="Source Sans Pro" panose="020B0503030403020204" pitchFamily="34" charset="0"/>
              </a:rPr>
              <a:t>d</a:t>
            </a:r>
            <a:r>
              <a:rPr lang="en-GB" sz="1200" dirty="0" err="1">
                <a:effectLst/>
                <a:latin typeface="Source Sans Pro" panose="020B0503030403020204" pitchFamily="34" charset="0"/>
                <a:ea typeface="Source Sans Pro" panose="020B0503030403020204" pitchFamily="34" charset="0"/>
                <a:cs typeface="Aptos" panose="020B0004020202020204" pitchFamily="34" charset="0"/>
              </a:rPr>
              <a:t>é</a:t>
            </a:r>
            <a:r>
              <a:rPr lang="en-GB" sz="1200" dirty="0" err="1">
                <a:effectLst/>
                <a:latin typeface="Source Sans Pro" panose="020B0503030403020204" pitchFamily="34" charset="0"/>
                <a:ea typeface="Source Sans Pro" panose="020B0503030403020204" pitchFamily="34" charset="0"/>
              </a:rPr>
              <a:t>rico</a:t>
            </a:r>
            <a:r>
              <a:rPr lang="en-GB" sz="1200" dirty="0">
                <a:effectLst/>
                <a:latin typeface="Source Sans Pro" panose="020B0503030403020204" pitchFamily="34" charset="0"/>
                <a:ea typeface="Source Sans Pro" panose="020B0503030403020204" pitchFamily="34" charset="0"/>
              </a:rPr>
              <a:t>, D., </a:t>
            </a:r>
            <a:r>
              <a:rPr lang="en-GB" sz="1200" dirty="0" err="1">
                <a:effectLst/>
                <a:latin typeface="Source Sans Pro" panose="020B0503030403020204" pitchFamily="34" charset="0"/>
                <a:ea typeface="Source Sans Pro" panose="020B0503030403020204" pitchFamily="34" charset="0"/>
              </a:rPr>
              <a:t>Coste</a:t>
            </a:r>
            <a:r>
              <a:rPr lang="en-GB" sz="1200" dirty="0">
                <a:effectLst/>
                <a:latin typeface="Source Sans Pro" panose="020B0503030403020204" pitchFamily="34" charset="0"/>
                <a:ea typeface="Source Sans Pro" panose="020B0503030403020204" pitchFamily="34" charset="0"/>
              </a:rPr>
              <a:t>, M., </a:t>
            </a:r>
            <a:r>
              <a:rPr lang="en-GB" sz="1200" dirty="0" err="1">
                <a:effectLst/>
                <a:latin typeface="Source Sans Pro" panose="020B0503030403020204" pitchFamily="34" charset="0"/>
                <a:ea typeface="Source Sans Pro" panose="020B0503030403020204" pitchFamily="34" charset="0"/>
              </a:rPr>
              <a:t>Rouch</a:t>
            </a:r>
            <a:r>
              <a:rPr lang="en-GB" sz="1200" dirty="0">
                <a:effectLst/>
                <a:latin typeface="Source Sans Pro" panose="020B0503030403020204" pitchFamily="34" charset="0"/>
                <a:ea typeface="Source Sans Pro" panose="020B0503030403020204" pitchFamily="34" charset="0"/>
              </a:rPr>
              <a:t>, I., Dorey, J., </a:t>
            </a:r>
            <a:r>
              <a:rPr lang="en-GB" sz="1200" dirty="0" err="1">
                <a:effectLst/>
                <a:latin typeface="Source Sans Pro" panose="020B0503030403020204" pitchFamily="34" charset="0"/>
                <a:ea typeface="Source Sans Pro" panose="020B0503030403020204" pitchFamily="34" charset="0"/>
              </a:rPr>
              <a:t>Lepetit</a:t>
            </a:r>
            <a:r>
              <a:rPr lang="en-GB" sz="1200" dirty="0">
                <a:effectLst/>
                <a:latin typeface="Source Sans Pro" panose="020B0503030403020204" pitchFamily="34" charset="0"/>
                <a:ea typeface="Source Sans Pro" panose="020B0503030403020204" pitchFamily="34" charset="0"/>
              </a:rPr>
              <a:t>, A., </a:t>
            </a:r>
            <a:r>
              <a:rPr lang="en-GB" sz="1200" dirty="0" err="1">
                <a:effectLst/>
                <a:latin typeface="Source Sans Pro" panose="020B0503030403020204" pitchFamily="34" charset="0"/>
                <a:ea typeface="Source Sans Pro" panose="020B0503030403020204" pitchFamily="34" charset="0"/>
              </a:rPr>
              <a:t>Danaila</a:t>
            </a:r>
            <a:r>
              <a:rPr lang="en-GB" sz="1200" dirty="0">
                <a:effectLst/>
                <a:latin typeface="Source Sans Pro" panose="020B0503030403020204" pitchFamily="34" charset="0"/>
                <a:ea typeface="Source Sans Pro" panose="020B0503030403020204" pitchFamily="34" charset="0"/>
              </a:rPr>
              <a:t>, K., </a:t>
            </a:r>
            <a:r>
              <a:rPr lang="en-GB" sz="1200" dirty="0" err="1">
                <a:effectLst/>
                <a:latin typeface="Source Sans Pro" panose="020B0503030403020204" pitchFamily="34" charset="0"/>
                <a:ea typeface="Source Sans Pro" panose="020B0503030403020204" pitchFamily="34" charset="0"/>
              </a:rPr>
              <a:t>Vernaudon</a:t>
            </a:r>
            <a:r>
              <a:rPr lang="en-GB" sz="1200" dirty="0">
                <a:effectLst/>
                <a:latin typeface="Source Sans Pro" panose="020B0503030403020204" pitchFamily="34" charset="0"/>
                <a:ea typeface="Source Sans Pro" panose="020B0503030403020204" pitchFamily="34" charset="0"/>
              </a:rPr>
              <a:t>, J., </a:t>
            </a:r>
            <a:r>
              <a:rPr lang="en-GB" sz="1200" dirty="0" err="1">
                <a:effectLst/>
                <a:latin typeface="Source Sans Pro" panose="020B0503030403020204" pitchFamily="34" charset="0"/>
                <a:ea typeface="Source Sans Pro" panose="020B0503030403020204" pitchFamily="34" charset="0"/>
              </a:rPr>
              <a:t>Bathsavanis</a:t>
            </a:r>
            <a:r>
              <a:rPr lang="en-GB" sz="1200" dirty="0">
                <a:effectLst/>
                <a:latin typeface="Source Sans Pro" panose="020B0503030403020204" pitchFamily="34" charset="0"/>
                <a:ea typeface="Source Sans Pro" panose="020B0503030403020204" pitchFamily="34" charset="0"/>
              </a:rPr>
              <a:t>, A., </a:t>
            </a:r>
            <a:r>
              <a:rPr lang="en-GB" sz="1200" dirty="0" err="1">
                <a:effectLst/>
                <a:latin typeface="Source Sans Pro" panose="020B0503030403020204" pitchFamily="34" charset="0"/>
                <a:ea typeface="Source Sans Pro" panose="020B0503030403020204" pitchFamily="34" charset="0"/>
              </a:rPr>
              <a:t>Sarciron</a:t>
            </a:r>
            <a:r>
              <a:rPr lang="en-GB" sz="1200" dirty="0">
                <a:effectLst/>
                <a:latin typeface="Source Sans Pro" panose="020B0503030403020204" pitchFamily="34" charset="0"/>
                <a:ea typeface="Source Sans Pro" panose="020B0503030403020204" pitchFamily="34" charset="0"/>
              </a:rPr>
              <a:t>, A., </a:t>
            </a:r>
            <a:r>
              <a:rPr lang="en-GB" sz="1200" dirty="0" err="1">
                <a:effectLst/>
                <a:latin typeface="Source Sans Pro" panose="020B0503030403020204" pitchFamily="34" charset="0"/>
                <a:ea typeface="Source Sans Pro" panose="020B0503030403020204" pitchFamily="34" charset="0"/>
              </a:rPr>
              <a:t>Guilhermet</a:t>
            </a:r>
            <a:r>
              <a:rPr lang="en-GB" sz="1200" dirty="0">
                <a:effectLst/>
                <a:latin typeface="Source Sans Pro" panose="020B0503030403020204" pitchFamily="34" charset="0"/>
                <a:ea typeface="Source Sans Pro" panose="020B0503030403020204" pitchFamily="34" charset="0"/>
              </a:rPr>
              <a:t>, Y., </a:t>
            </a:r>
            <a:r>
              <a:rPr lang="en-GB" sz="1200" dirty="0" err="1">
                <a:effectLst/>
                <a:latin typeface="Source Sans Pro" panose="020B0503030403020204" pitchFamily="34" charset="0"/>
                <a:ea typeface="Source Sans Pro" panose="020B0503030403020204" pitchFamily="34" charset="0"/>
              </a:rPr>
              <a:t>Gaujard</a:t>
            </a:r>
            <a:r>
              <a:rPr lang="en-GB" sz="1200" dirty="0">
                <a:effectLst/>
                <a:latin typeface="Source Sans Pro" panose="020B0503030403020204" pitchFamily="34" charset="0"/>
                <a:ea typeface="Source Sans Pro" panose="020B0503030403020204" pitchFamily="34" charset="0"/>
              </a:rPr>
              <a:t>, S., &amp; </a:t>
            </a:r>
            <a:r>
              <a:rPr lang="en-GB" sz="1200" dirty="0" err="1">
                <a:effectLst/>
                <a:latin typeface="Source Sans Pro" panose="020B0503030403020204" pitchFamily="34" charset="0"/>
                <a:ea typeface="Source Sans Pro" panose="020B0503030403020204" pitchFamily="34" charset="0"/>
              </a:rPr>
              <a:t>Grosmaître</a:t>
            </a:r>
            <a:r>
              <a:rPr lang="en-GB" sz="1200" dirty="0">
                <a:effectLst/>
                <a:latin typeface="Source Sans Pro" panose="020B0503030403020204" pitchFamily="34" charset="0"/>
                <a:ea typeface="Source Sans Pro" panose="020B0503030403020204" pitchFamily="34" charset="0"/>
              </a:rPr>
              <a:t>, P. (2019). Impact of Cognitive, Functional, </a:t>
            </a:r>
            <a:r>
              <a:rPr lang="en-GB" sz="1200" dirty="0" err="1">
                <a:effectLst/>
                <a:latin typeface="Source Sans Pro" panose="020B0503030403020204" pitchFamily="34" charset="0"/>
                <a:ea typeface="Source Sans Pro" panose="020B0503030403020204" pitchFamily="34" charset="0"/>
              </a:rPr>
              <a:t>Behavioral</a:t>
            </a:r>
            <a:r>
              <a:rPr lang="en-GB" sz="1200" dirty="0">
                <a:effectLst/>
                <a:latin typeface="Source Sans Pro" panose="020B0503030403020204" pitchFamily="34" charset="0"/>
                <a:ea typeface="Source Sans Pro" panose="020B0503030403020204" pitchFamily="34" charset="0"/>
              </a:rPr>
              <a:t> Disorders, and Caregiver Burden on the Risk of Nursing Home Placement. </a:t>
            </a:r>
            <a:r>
              <a:rPr lang="en-GB" sz="1200" i="1" dirty="0">
                <a:effectLst/>
                <a:latin typeface="Source Sans Pro" panose="020B0503030403020204" pitchFamily="34" charset="0"/>
                <a:ea typeface="Source Sans Pro" panose="020B0503030403020204" pitchFamily="34" charset="0"/>
              </a:rPr>
              <a:t>Journal Of The American Medical Directors Association</a:t>
            </a:r>
            <a:r>
              <a:rPr lang="en-GB" sz="1200" dirty="0">
                <a:effectLst/>
                <a:latin typeface="Source Sans Pro" panose="020B0503030403020204" pitchFamily="34" charset="0"/>
                <a:ea typeface="Source Sans Pro" panose="020B0503030403020204" pitchFamily="34" charset="0"/>
              </a:rPr>
              <a:t>, </a:t>
            </a:r>
            <a:r>
              <a:rPr lang="en-GB" sz="1200" i="1" dirty="0">
                <a:effectLst/>
                <a:latin typeface="Source Sans Pro" panose="020B0503030403020204" pitchFamily="34" charset="0"/>
                <a:ea typeface="Source Sans Pro" panose="020B0503030403020204" pitchFamily="34" charset="0"/>
              </a:rPr>
              <a:t>20</a:t>
            </a:r>
            <a:r>
              <a:rPr lang="en-GB" sz="1200" dirty="0">
                <a:effectLst/>
                <a:latin typeface="Source Sans Pro" panose="020B0503030403020204" pitchFamily="34" charset="0"/>
                <a:ea typeface="Source Sans Pro" panose="020B0503030403020204" pitchFamily="34" charset="0"/>
              </a:rPr>
              <a:t>(10), 1254–1262. https://doi.org/10.1016/j.jamda.2019.03.027</a:t>
            </a:r>
            <a:endParaRPr lang="nl-NL" sz="1200" dirty="0">
              <a:effectLst/>
              <a:latin typeface="Source Sans Pro" panose="020B0503030403020204" pitchFamily="34" charset="0"/>
              <a:ea typeface="Source Sans Pro" panose="020B0503030403020204" pitchFamily="34" charset="0"/>
            </a:endParaRPr>
          </a:p>
          <a:p>
            <a:pPr marL="171450" indent="-171450">
              <a:lnSpc>
                <a:spcPct val="200000"/>
              </a:lnSpc>
              <a:buFont typeface="Arial" panose="020B0604020202020204" pitchFamily="34" charset="0"/>
              <a:buChar char="•"/>
            </a:pPr>
            <a:r>
              <a:rPr lang="nl-NL" sz="1200" dirty="0">
                <a:effectLst/>
                <a:latin typeface="Source Sans Pro" panose="020B0503030403020204" pitchFamily="34" charset="0"/>
                <a:ea typeface="Source Sans Pro" panose="020B0503030403020204" pitchFamily="34" charset="0"/>
              </a:rPr>
              <a:t>Nijsten, J. M. H., </a:t>
            </a:r>
            <a:r>
              <a:rPr lang="nl-NL" sz="1200" dirty="0" err="1">
                <a:effectLst/>
                <a:latin typeface="Source Sans Pro" panose="020B0503030403020204" pitchFamily="34" charset="0"/>
                <a:ea typeface="Source Sans Pro" panose="020B0503030403020204" pitchFamily="34" charset="0"/>
              </a:rPr>
              <a:t>Leontjevas</a:t>
            </a:r>
            <a:r>
              <a:rPr lang="nl-NL" sz="1200" dirty="0">
                <a:effectLst/>
                <a:latin typeface="Source Sans Pro" panose="020B0503030403020204" pitchFamily="34" charset="0"/>
                <a:ea typeface="Source Sans Pro" panose="020B0503030403020204" pitchFamily="34" charset="0"/>
              </a:rPr>
              <a:t>, R., Pat-El, R., </a:t>
            </a:r>
            <a:r>
              <a:rPr lang="nl-NL" sz="1200" dirty="0" err="1">
                <a:effectLst/>
                <a:latin typeface="Source Sans Pro" panose="020B0503030403020204" pitchFamily="34" charset="0"/>
                <a:ea typeface="Source Sans Pro" panose="020B0503030403020204" pitchFamily="34" charset="0"/>
              </a:rPr>
              <a:t>Smalbrugge</a:t>
            </a:r>
            <a:r>
              <a:rPr lang="nl-NL" sz="1200" dirty="0">
                <a:effectLst/>
                <a:latin typeface="Source Sans Pro" panose="020B0503030403020204" pitchFamily="34" charset="0"/>
                <a:ea typeface="Source Sans Pro" panose="020B0503030403020204" pitchFamily="34" charset="0"/>
              </a:rPr>
              <a:t>, M., Koopmans, R. T. C. M., &amp; Gerritsen, D. L. (2017a). </a:t>
            </a:r>
            <a:r>
              <a:rPr lang="en-GB" sz="1200" dirty="0">
                <a:effectLst/>
                <a:latin typeface="Source Sans Pro" panose="020B0503030403020204" pitchFamily="34" charset="0"/>
                <a:ea typeface="Source Sans Pro" panose="020B0503030403020204" pitchFamily="34" charset="0"/>
              </a:rPr>
              <a:t>Apathy: Risk Factor for Mortality in Nursing Home Patients. </a:t>
            </a:r>
            <a:r>
              <a:rPr lang="en-GB" sz="1200" i="1" dirty="0">
                <a:effectLst/>
                <a:latin typeface="Source Sans Pro" panose="020B0503030403020204" pitchFamily="34" charset="0"/>
                <a:ea typeface="Source Sans Pro" panose="020B0503030403020204" pitchFamily="34" charset="0"/>
              </a:rPr>
              <a:t>Journal Of The American Geriatrics Society</a:t>
            </a:r>
            <a:r>
              <a:rPr lang="en-GB" sz="1200" dirty="0">
                <a:effectLst/>
                <a:latin typeface="Source Sans Pro" panose="020B0503030403020204" pitchFamily="34" charset="0"/>
                <a:ea typeface="Source Sans Pro" panose="020B0503030403020204" pitchFamily="34" charset="0"/>
              </a:rPr>
              <a:t>, </a:t>
            </a:r>
            <a:r>
              <a:rPr lang="en-GB" sz="1200" i="1" dirty="0">
                <a:effectLst/>
                <a:latin typeface="Source Sans Pro" panose="020B0503030403020204" pitchFamily="34" charset="0"/>
                <a:ea typeface="Source Sans Pro" panose="020B0503030403020204" pitchFamily="34" charset="0"/>
              </a:rPr>
              <a:t>65</a:t>
            </a:r>
            <a:r>
              <a:rPr lang="en-GB" sz="1200" dirty="0">
                <a:effectLst/>
                <a:latin typeface="Source Sans Pro" panose="020B0503030403020204" pitchFamily="34" charset="0"/>
                <a:ea typeface="Source Sans Pro" panose="020B0503030403020204" pitchFamily="34" charset="0"/>
              </a:rPr>
              <a:t>(10), 2182–2189. https://doi.org/10.1111/jgs.15007</a:t>
            </a:r>
            <a:endParaRPr lang="nl-NL" sz="1200" dirty="0">
              <a:effectLst/>
              <a:latin typeface="Source Sans Pro" panose="020B0503030403020204" pitchFamily="34" charset="0"/>
              <a:ea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b="0" i="0" dirty="0">
              <a:solidFill>
                <a:srgbClr val="222222"/>
              </a:solidFill>
              <a:effectLst/>
              <a:latin typeface="Source Sans Pro" panose="020B0503030403020204" pitchFamily="34" charset="0"/>
              <a:ea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b="0" i="0" dirty="0">
                <a:solidFill>
                  <a:srgbClr val="222222"/>
                </a:solidFill>
                <a:effectLst/>
                <a:latin typeface="Source Sans Pro" panose="020B0503030403020204" pitchFamily="34" charset="0"/>
                <a:ea typeface="Source Sans Pro" panose="020B0503030403020204" pitchFamily="34" charset="0"/>
              </a:rPr>
              <a:t>Diagnostische criteria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0" i="0" dirty="0">
                <a:solidFill>
                  <a:srgbClr val="222222"/>
                </a:solidFill>
                <a:effectLst/>
                <a:latin typeface="Source Sans Pro" panose="020B0503030403020204" pitchFamily="34" charset="0"/>
                <a:ea typeface="Source Sans Pro" panose="020B0503030403020204" pitchFamily="34" charset="0"/>
              </a:rPr>
              <a:t>Miller, D.S., Robert, P. et al. </a:t>
            </a:r>
            <a:r>
              <a:rPr lang="nl-NL" b="0" i="0" dirty="0" err="1">
                <a:solidFill>
                  <a:srgbClr val="222222"/>
                </a:solidFill>
                <a:effectLst/>
                <a:latin typeface="Source Sans Pro" panose="020B0503030403020204" pitchFamily="34" charset="0"/>
                <a:ea typeface="Source Sans Pro" panose="020B0503030403020204" pitchFamily="34" charset="0"/>
              </a:rPr>
              <a:t>Diagnostic</a:t>
            </a:r>
            <a:r>
              <a:rPr lang="nl-NL" b="0" i="0" dirty="0">
                <a:solidFill>
                  <a:srgbClr val="222222"/>
                </a:solidFill>
                <a:effectLst/>
                <a:latin typeface="Source Sans Pro" panose="020B0503030403020204" pitchFamily="34" charset="0"/>
                <a:ea typeface="Source Sans Pro" panose="020B0503030403020204" pitchFamily="34" charset="0"/>
              </a:rPr>
              <a:t> criteria </a:t>
            </a:r>
            <a:r>
              <a:rPr lang="nl-NL" b="0" i="0" dirty="0" err="1">
                <a:solidFill>
                  <a:srgbClr val="222222"/>
                </a:solidFill>
                <a:effectLst/>
                <a:latin typeface="Source Sans Pro" panose="020B0503030403020204" pitchFamily="34" charset="0"/>
                <a:ea typeface="Source Sans Pro" panose="020B0503030403020204" pitchFamily="34" charset="0"/>
              </a:rPr>
              <a:t>for</a:t>
            </a:r>
            <a:r>
              <a:rPr lang="nl-NL" b="0" i="0" dirty="0">
                <a:solidFill>
                  <a:srgbClr val="222222"/>
                </a:solidFill>
                <a:effectLst/>
                <a:latin typeface="Source Sans Pro" panose="020B0503030403020204" pitchFamily="34" charset="0"/>
                <a:ea typeface="Source Sans Pro" panose="020B0503030403020204" pitchFamily="34" charset="0"/>
              </a:rPr>
              <a:t> </a:t>
            </a:r>
            <a:r>
              <a:rPr lang="nl-NL" b="0" i="0" dirty="0" err="1">
                <a:solidFill>
                  <a:srgbClr val="222222"/>
                </a:solidFill>
                <a:effectLst/>
                <a:latin typeface="Source Sans Pro" panose="020B0503030403020204" pitchFamily="34" charset="0"/>
                <a:ea typeface="Source Sans Pro" panose="020B0503030403020204" pitchFamily="34" charset="0"/>
              </a:rPr>
              <a:t>apathy</a:t>
            </a:r>
            <a:r>
              <a:rPr lang="nl-NL" b="0" i="0" dirty="0">
                <a:solidFill>
                  <a:srgbClr val="222222"/>
                </a:solidFill>
                <a:effectLst/>
                <a:latin typeface="Source Sans Pro" panose="020B0503030403020204" pitchFamily="34" charset="0"/>
                <a:ea typeface="Source Sans Pro" panose="020B0503030403020204" pitchFamily="34" charset="0"/>
              </a:rPr>
              <a:t> in </a:t>
            </a:r>
            <a:r>
              <a:rPr lang="nl-NL" b="0" i="0" dirty="0" err="1">
                <a:solidFill>
                  <a:srgbClr val="222222"/>
                </a:solidFill>
                <a:effectLst/>
                <a:latin typeface="Source Sans Pro" panose="020B0503030403020204" pitchFamily="34" charset="0"/>
                <a:ea typeface="Source Sans Pro" panose="020B0503030403020204" pitchFamily="34" charset="0"/>
              </a:rPr>
              <a:t>neurocognitive</a:t>
            </a:r>
            <a:r>
              <a:rPr lang="nl-NL" b="0" i="0" dirty="0">
                <a:solidFill>
                  <a:srgbClr val="222222"/>
                </a:solidFill>
                <a:effectLst/>
                <a:latin typeface="Source Sans Pro" panose="020B0503030403020204" pitchFamily="34" charset="0"/>
                <a:ea typeface="Source Sans Pro" panose="020B0503030403020204" pitchFamily="34" charset="0"/>
              </a:rPr>
              <a:t> disorders. </a:t>
            </a:r>
            <a:r>
              <a:rPr lang="nl-NL" b="0" i="0" dirty="0" err="1">
                <a:solidFill>
                  <a:srgbClr val="222222"/>
                </a:solidFill>
                <a:effectLst/>
                <a:latin typeface="Source Sans Pro" panose="020B0503030403020204" pitchFamily="34" charset="0"/>
                <a:ea typeface="Source Sans Pro" panose="020B0503030403020204" pitchFamily="34" charset="0"/>
              </a:rPr>
              <a:t>Alzheimer’s</a:t>
            </a:r>
            <a:r>
              <a:rPr lang="nl-NL" b="0" i="0" dirty="0">
                <a:solidFill>
                  <a:srgbClr val="222222"/>
                </a:solidFill>
                <a:effectLst/>
                <a:latin typeface="Source Sans Pro" panose="020B0503030403020204" pitchFamily="34" charset="0"/>
                <a:ea typeface="Source Sans Pro" panose="020B0503030403020204" pitchFamily="34" charset="0"/>
              </a:rPr>
              <a:t> &amp; Dementia. 2021;17(12):1892-1904. https://doi.org/10.1002/alz.12358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effectLst/>
                <a:latin typeface="Times New Roman" panose="02020603050405020304" pitchFamily="18" charset="0"/>
                <a:ea typeface="Times New Roman" panose="02020603050405020304" pitchFamily="18" charset="0"/>
              </a:rPr>
              <a:t>Robert, P., </a:t>
            </a:r>
            <a:r>
              <a:rPr lang="en-GB" sz="1800" dirty="0" err="1">
                <a:effectLst/>
                <a:latin typeface="Times New Roman" panose="02020603050405020304" pitchFamily="18" charset="0"/>
                <a:ea typeface="Times New Roman" panose="02020603050405020304" pitchFamily="18" charset="0"/>
              </a:rPr>
              <a:t>Lanctôt</a:t>
            </a:r>
            <a:r>
              <a:rPr lang="en-GB" sz="1800" dirty="0">
                <a:effectLst/>
                <a:latin typeface="Times New Roman" panose="02020603050405020304" pitchFamily="18" charset="0"/>
                <a:ea typeface="Times New Roman" panose="02020603050405020304" pitchFamily="18" charset="0"/>
              </a:rPr>
              <a:t>, K. L., </a:t>
            </a:r>
            <a:r>
              <a:rPr lang="en-GB" sz="1800" dirty="0" err="1">
                <a:effectLst/>
                <a:latin typeface="Times New Roman" panose="02020603050405020304" pitchFamily="18" charset="0"/>
                <a:ea typeface="Times New Roman" panose="02020603050405020304" pitchFamily="18" charset="0"/>
              </a:rPr>
              <a:t>Agüera-Ortíz</a:t>
            </a:r>
            <a:r>
              <a:rPr lang="en-GB" sz="1800" dirty="0">
                <a:effectLst/>
                <a:latin typeface="Times New Roman" panose="02020603050405020304" pitchFamily="18" charset="0"/>
                <a:ea typeface="Times New Roman" panose="02020603050405020304" pitchFamily="18" charset="0"/>
              </a:rPr>
              <a:t>, L., </a:t>
            </a:r>
            <a:r>
              <a:rPr lang="en-GB" sz="1800" dirty="0" err="1">
                <a:effectLst/>
                <a:latin typeface="Times New Roman" panose="02020603050405020304" pitchFamily="18" charset="0"/>
                <a:ea typeface="Times New Roman" panose="02020603050405020304" pitchFamily="18" charset="0"/>
              </a:rPr>
              <a:t>Aalten</a:t>
            </a:r>
            <a:r>
              <a:rPr lang="en-GB" sz="1800" dirty="0">
                <a:effectLst/>
                <a:latin typeface="Times New Roman" panose="02020603050405020304" pitchFamily="18" charset="0"/>
                <a:ea typeface="Times New Roman" panose="02020603050405020304" pitchFamily="18" charset="0"/>
              </a:rPr>
              <a:t>, P., </a:t>
            </a:r>
            <a:r>
              <a:rPr lang="en-GB" sz="1800" dirty="0" err="1">
                <a:effectLst/>
                <a:latin typeface="Times New Roman" panose="02020603050405020304" pitchFamily="18" charset="0"/>
                <a:ea typeface="Times New Roman" panose="02020603050405020304" pitchFamily="18" charset="0"/>
              </a:rPr>
              <a:t>Brémond</a:t>
            </a:r>
            <a:r>
              <a:rPr lang="en-GB" sz="1800" dirty="0">
                <a:effectLst/>
                <a:latin typeface="Times New Roman" panose="02020603050405020304" pitchFamily="18" charset="0"/>
                <a:ea typeface="Times New Roman" panose="02020603050405020304" pitchFamily="18" charset="0"/>
              </a:rPr>
              <a:t>, F., </a:t>
            </a:r>
            <a:r>
              <a:rPr lang="en-GB" sz="1800" dirty="0" err="1">
                <a:effectLst/>
                <a:latin typeface="Times New Roman" panose="02020603050405020304" pitchFamily="18" charset="0"/>
                <a:ea typeface="Times New Roman" panose="02020603050405020304" pitchFamily="18" charset="0"/>
              </a:rPr>
              <a:t>Defrancesco</a:t>
            </a:r>
            <a:r>
              <a:rPr lang="en-GB" sz="1800" dirty="0">
                <a:effectLst/>
                <a:latin typeface="Times New Roman" panose="02020603050405020304" pitchFamily="18" charset="0"/>
                <a:ea typeface="Times New Roman" panose="02020603050405020304" pitchFamily="18" charset="0"/>
              </a:rPr>
              <a:t>, M., Hanon, C., David, R., Dubois, B., Dujardin, K., Husain, M., König, A., Lévy, R., Mantua, V., </a:t>
            </a:r>
            <a:r>
              <a:rPr lang="en-GB" sz="1800" dirty="0" err="1">
                <a:effectLst/>
                <a:latin typeface="Times New Roman" panose="02020603050405020304" pitchFamily="18" charset="0"/>
                <a:ea typeface="Times New Roman" panose="02020603050405020304" pitchFamily="18" charset="0"/>
              </a:rPr>
              <a:t>Meulien</a:t>
            </a:r>
            <a:r>
              <a:rPr lang="en-GB" sz="1800" dirty="0">
                <a:effectLst/>
                <a:latin typeface="Times New Roman" panose="02020603050405020304" pitchFamily="18" charset="0"/>
                <a:ea typeface="Times New Roman" panose="02020603050405020304" pitchFamily="18" charset="0"/>
              </a:rPr>
              <a:t>, D., Miller, D. S., Moebius, H. J., Rasmussen, J., Robert, G., . . . </a:t>
            </a:r>
            <a:r>
              <a:rPr lang="en-GB" sz="1800" dirty="0" err="1">
                <a:effectLst/>
                <a:latin typeface="Times New Roman" panose="02020603050405020304" pitchFamily="18" charset="0"/>
                <a:ea typeface="Times New Roman" panose="02020603050405020304" pitchFamily="18" charset="0"/>
              </a:rPr>
              <a:t>Manera</a:t>
            </a:r>
            <a:r>
              <a:rPr lang="en-GB" sz="1800" dirty="0">
                <a:effectLst/>
                <a:latin typeface="Times New Roman" panose="02020603050405020304" pitchFamily="18" charset="0"/>
                <a:ea typeface="Times New Roman" panose="02020603050405020304" pitchFamily="18" charset="0"/>
              </a:rPr>
              <a:t>, V. (2018). Is it time to revise the diagnostic criteria for apathy in brain disorders? The 2018 international consensus group. </a:t>
            </a:r>
            <a:r>
              <a:rPr lang="en-GB" sz="1800" i="1" dirty="0">
                <a:effectLst/>
                <a:latin typeface="Times New Roman" panose="02020603050405020304" pitchFamily="18" charset="0"/>
                <a:ea typeface="Times New Roman" panose="02020603050405020304" pitchFamily="18" charset="0"/>
              </a:rPr>
              <a:t>European Psychiatry</a:t>
            </a:r>
            <a:r>
              <a:rPr lang="en-GB" sz="1800" dirty="0">
                <a:effectLst/>
                <a:latin typeface="Times New Roman" panose="02020603050405020304" pitchFamily="18" charset="0"/>
                <a:ea typeface="Times New Roman" panose="02020603050405020304" pitchFamily="18" charset="0"/>
              </a:rPr>
              <a:t>, </a:t>
            </a:r>
            <a:r>
              <a:rPr lang="en-GB" sz="1800" i="1" dirty="0">
                <a:effectLst/>
                <a:latin typeface="Times New Roman" panose="02020603050405020304" pitchFamily="18" charset="0"/>
                <a:ea typeface="Times New Roman" panose="02020603050405020304" pitchFamily="18" charset="0"/>
              </a:rPr>
              <a:t>54</a:t>
            </a:r>
            <a:r>
              <a:rPr lang="en-GB" sz="1800" dirty="0">
                <a:effectLst/>
                <a:latin typeface="Times New Roman" panose="02020603050405020304" pitchFamily="18" charset="0"/>
                <a:ea typeface="Times New Roman" panose="02020603050405020304" pitchFamily="18" charset="0"/>
              </a:rPr>
              <a:t>, 71–76. https://doi.org/10.1016/j.eurpsy.2018.07.008</a:t>
            </a:r>
            <a:endParaRPr lang="nl-NL" b="0" i="0" dirty="0">
              <a:solidFill>
                <a:srgbClr val="222222"/>
              </a:solidFill>
              <a:effectLst/>
              <a:latin typeface="Source Sans Pro" panose="020B0503030403020204" pitchFamily="34" charset="0"/>
              <a:ea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b="0" i="0" dirty="0">
              <a:solidFill>
                <a:srgbClr val="222222"/>
              </a:solidFill>
              <a:effectLst/>
              <a:latin typeface="Source Sans Pro" panose="020B0503030403020204" pitchFamily="34" charset="0"/>
              <a:ea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b="0" i="0" dirty="0">
                <a:solidFill>
                  <a:srgbClr val="222222"/>
                </a:solidFill>
                <a:effectLst/>
                <a:latin typeface="Source Sans Pro" panose="020B0503030403020204" pitchFamily="34" charset="0"/>
                <a:ea typeface="Source Sans Pro" panose="020B0503030403020204" pitchFamily="34" charset="0"/>
              </a:rPr>
              <a:t>Screeningsinstrument NPI: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Source Sans Pro" panose="020B0503030403020204" pitchFamily="34" charset="0"/>
                <a:ea typeface="Source Sans Pro" panose="020B0503030403020204" pitchFamily="34" charset="0"/>
              </a:rPr>
              <a:t>https://www.trimbos.nl/docs/2657fe06-6397-40e4-9694-7564836ae3e1.pdf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a:solidFill>
                <a:srgbClr val="222222"/>
              </a:solidFill>
              <a:effectLst/>
              <a:latin typeface="Source Sans Pro" panose="020B0503030403020204" pitchFamily="34" charset="0"/>
              <a:ea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dirty="0" err="1">
                <a:solidFill>
                  <a:srgbClr val="222222"/>
                </a:solidFill>
                <a:effectLst/>
                <a:latin typeface="Source Sans Pro" panose="020B0503030403020204" pitchFamily="34" charset="0"/>
                <a:ea typeface="Source Sans Pro" panose="020B0503030403020204" pitchFamily="34" charset="0"/>
              </a:rPr>
              <a:t>Richtlijn</a:t>
            </a:r>
            <a:r>
              <a:rPr lang="en-US" b="0" i="0" dirty="0">
                <a:solidFill>
                  <a:srgbClr val="222222"/>
                </a:solidFill>
                <a:effectLst/>
                <a:latin typeface="Source Sans Pro" panose="020B0503030403020204" pitchFamily="34" charset="0"/>
                <a:ea typeface="Source Sans Pro" panose="020B0503030403020204" pitchFamily="34" charset="0"/>
              </a:rPr>
              <a:t> </a:t>
            </a:r>
            <a:r>
              <a:rPr lang="en-US" b="0" i="0" dirty="0" err="1">
                <a:solidFill>
                  <a:srgbClr val="222222"/>
                </a:solidFill>
                <a:effectLst/>
                <a:latin typeface="Source Sans Pro" panose="020B0503030403020204" pitchFamily="34" charset="0"/>
                <a:ea typeface="Source Sans Pro" panose="020B0503030403020204" pitchFamily="34" charset="0"/>
              </a:rPr>
              <a:t>Verenso</a:t>
            </a:r>
            <a:endParaRPr lang="en-US" b="0" i="0" dirty="0">
              <a:solidFill>
                <a:srgbClr val="222222"/>
              </a:solidFill>
              <a:effectLst/>
              <a:latin typeface="Source Sans Pro" panose="020B0503030403020204" pitchFamily="34" charset="0"/>
              <a:ea typeface="Source Sans Pro" panose="020B0503030403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Source Sans Pro" panose="020B0503030403020204" pitchFamily="34" charset="0"/>
                <a:ea typeface="Source Sans Pro" panose="020B0503030403020204" pitchFamily="34" charset="0"/>
              </a:rPr>
              <a:t>https://www.verenso.nl/kwaliteit/richtlijnen-en-praktijkvoering/richtlijnendatabase/probleemgedrag-bij-mensen-met-dementie</a:t>
            </a:r>
          </a:p>
          <a:p>
            <a:endParaRPr lang="nl-NL" dirty="0"/>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18</a:t>
            </a:fld>
            <a:endParaRPr lang="nl-NL"/>
          </a:p>
        </p:txBody>
      </p:sp>
    </p:spTree>
    <p:extLst>
      <p:ext uri="{BB962C8B-B14F-4D97-AF65-F5344CB8AC3E}">
        <p14:creationId xmlns:p14="http://schemas.microsoft.com/office/powerpoint/2010/main" val="20677164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dirty="0"/>
              <a:t>Je bent nu aan het einde gekomen van deze les over apathie. Kijk voor meer informatie ook eens op de toolspagina van het UKON of op een van de andere sites</a:t>
            </a:r>
            <a:r>
              <a:rPr lang="nl-NL" sz="1800" b="1" kern="1200" dirty="0">
                <a:solidFill>
                  <a:schemeClr val="tx1"/>
                </a:solidFill>
                <a:effectLst/>
                <a:highlight>
                  <a:srgbClr val="FFFF00"/>
                </a:highlight>
                <a:latin typeface="+mn-lt"/>
                <a:ea typeface="+mn-ea"/>
                <a:cs typeface="+mn-cs"/>
              </a:rPr>
              <a:t> </a:t>
            </a:r>
            <a:r>
              <a:rPr lang="nl-NL" sz="1800" dirty="0"/>
              <a:t>, www.alzheimernederland.nl of op www.zorgvoorbeter.nl </a:t>
            </a:r>
          </a:p>
          <a:p>
            <a:endParaRPr lang="nl-NL" sz="1800" b="1" kern="1200" dirty="0">
              <a:solidFill>
                <a:schemeClr val="tx1"/>
              </a:solidFill>
              <a:effectLst/>
              <a:highlight>
                <a:srgbClr val="FFFF00"/>
              </a:highligh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200" dirty="0">
                <a:solidFill>
                  <a:schemeClr val="tx1"/>
                </a:solidFill>
                <a:latin typeface="+mn-lt"/>
                <a:ea typeface="+mn-ea"/>
                <a:cs typeface="+mn-cs"/>
              </a:rPr>
              <a:t>Bij de totstandkoming van deze les waren studenten en docenten van GERION betrokken, net als het </a:t>
            </a:r>
            <a:r>
              <a:rPr lang="nl-NL" sz="1800" kern="1200" dirty="0">
                <a:solidFill>
                  <a:srgbClr val="FF0000"/>
                </a:solidFill>
                <a:highlight>
                  <a:srgbClr val="FFFF00"/>
                </a:highlight>
                <a:latin typeface="+mn-lt"/>
                <a:ea typeface="+mn-ea"/>
                <a:cs typeface="+mn-cs"/>
              </a:rPr>
              <a:t>UKON, het </a:t>
            </a:r>
            <a:r>
              <a:rPr lang="nl-NL" sz="1800" kern="1200" dirty="0">
                <a:solidFill>
                  <a:schemeClr val="tx1"/>
                </a:solidFill>
                <a:latin typeface="+mn-lt"/>
                <a:ea typeface="+mn-ea"/>
                <a:cs typeface="+mn-cs"/>
              </a:rPr>
              <a:t>Radboudumc, Archipel, de Open Universiteit en Amsterdam UMC. </a:t>
            </a:r>
            <a:r>
              <a:rPr lang="nl-NL" sz="1800" dirty="0" err="1"/>
              <a:t>ZonMW</a:t>
            </a:r>
            <a:r>
              <a:rPr lang="nl-NL" sz="1800" dirty="0"/>
              <a:t> financierde het project</a:t>
            </a:r>
            <a:r>
              <a:rPr lang="nl-NL" sz="1800" b="0" dirty="0">
                <a:solidFill>
                  <a:srgbClr val="FF0000"/>
                </a:solidFill>
              </a:rPr>
              <a:t>.  </a:t>
            </a:r>
            <a:endParaRPr lang="nl-NL" sz="1800" b="0" dirty="0">
              <a:solidFill>
                <a:srgbClr val="FF0000"/>
              </a:solidFill>
              <a:highlight>
                <a:srgbClr val="FFFF00"/>
              </a:highlight>
            </a:endParaRPr>
          </a:p>
          <a:p>
            <a:endParaRPr lang="nl-NL" dirty="0"/>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19</a:t>
            </a:fld>
            <a:endParaRPr lang="nl-NL"/>
          </a:p>
        </p:txBody>
      </p:sp>
    </p:spTree>
    <p:extLst>
      <p:ext uri="{BB962C8B-B14F-4D97-AF65-F5344CB8AC3E}">
        <p14:creationId xmlns:p14="http://schemas.microsoft.com/office/powerpoint/2010/main" val="3340046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Aft>
                <a:spcPts val="1000"/>
              </a:spcAft>
            </a:pPr>
            <a:r>
              <a:rPr lang="nl-NL" sz="1000" dirty="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Aanwijzingen voor de docent:</a:t>
            </a:r>
          </a:p>
          <a:p>
            <a:pPr>
              <a:lnSpc>
                <a:spcPct val="115000"/>
              </a:lnSpc>
              <a:spcAft>
                <a:spcPts val="1000"/>
              </a:spcAft>
            </a:pPr>
            <a:endParaRPr lang="nl-NL" sz="1000" dirty="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nSpc>
                <a:spcPct val="115000"/>
              </a:lnSpc>
              <a:spcAft>
                <a:spcPts val="1000"/>
              </a:spcAft>
            </a:pPr>
            <a:r>
              <a:rPr lang="nl-NL" sz="1200" dirty="0">
                <a:effectLst/>
                <a:latin typeface="Source Sans Pro" panose="020B0503030403020204" pitchFamily="34" charset="0"/>
                <a:ea typeface="Calibri" panose="020F0502020204030204" pitchFamily="34" charset="0"/>
                <a:cs typeface="Arial" panose="020B0604020202020204" pitchFamily="34" charset="0"/>
              </a:rPr>
              <a:t>Voor de deze opdracht hebben studenten een inschatting gemaakt van het aantal cliënten met apathie in hun caseload. </a:t>
            </a:r>
          </a:p>
          <a:p>
            <a:pPr>
              <a:lnSpc>
                <a:spcPct val="115000"/>
              </a:lnSpc>
              <a:spcAft>
                <a:spcPts val="1000"/>
              </a:spcAft>
            </a:pPr>
            <a:r>
              <a:rPr lang="nl-NL" sz="1200" dirty="0">
                <a:effectLst/>
                <a:latin typeface="Source Sans Pro" panose="020B0503030403020204" pitchFamily="34" charset="0"/>
                <a:ea typeface="Calibri" panose="020F0502020204030204" pitchFamily="34" charset="0"/>
                <a:cs typeface="Arial" panose="020B0604020202020204" pitchFamily="34" charset="0"/>
              </a:rPr>
              <a:t>Ze hebben ook informatie gekregen over de prevalentie van apathie bij thuiswonende mensen met apathie (zie dia hierna). Komt dit overeen met hun verwachtingen? En met hun eigen ervaringen?</a:t>
            </a:r>
          </a:p>
          <a:p>
            <a:endParaRPr lang="nl-NL" dirty="0"/>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2</a:t>
            </a:fld>
            <a:endParaRPr lang="nl-NL"/>
          </a:p>
        </p:txBody>
      </p:sp>
    </p:spTree>
    <p:extLst>
      <p:ext uri="{BB962C8B-B14F-4D97-AF65-F5344CB8AC3E}">
        <p14:creationId xmlns:p14="http://schemas.microsoft.com/office/powerpoint/2010/main" val="2957833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jdelijke aanduiding voor dia-afbeelding 1"/>
          <p:cNvSpPr>
            <a:spLocks noGrp="1" noRot="1" noChangeAspect="1" noTextEdit="1"/>
          </p:cNvSpPr>
          <p:nvPr>
            <p:ph type="sldImg"/>
          </p:nvPr>
        </p:nvSpPr>
        <p:spPr bwMode="auto">
          <a:noFill/>
          <a:ln>
            <a:solidFill>
              <a:srgbClr val="000000"/>
            </a:solidFill>
            <a:miter lim="800000"/>
            <a:headEnd/>
            <a:tailEnd/>
          </a:ln>
        </p:spPr>
      </p:sp>
      <p:sp>
        <p:nvSpPr>
          <p:cNvPr id="25603"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r>
              <a:rPr lang="nl-NL" sz="1200" b="0" dirty="0">
                <a:effectLst/>
                <a:latin typeface="Calibri" panose="020F0502020204030204" pitchFamily="34" charset="0"/>
                <a:ea typeface="Calibri" panose="020F0502020204030204" pitchFamily="34" charset="0"/>
                <a:cs typeface="Times New Roman" panose="02020603050405020304" pitchFamily="18" charset="0"/>
              </a:rPr>
              <a:t>Apathie is één van de meest voorkomende vormen van probleemgedrag. Van alle thuiswonenden mensen met MCI krijgt naar schatting 10 tot 39% ook apathie. Bij thuiswonenden mensen met een beginnende Alzheimer is dat 42 tot 59% en bij meer gevorderde  Alzheimer ligt het percentage rond de 59%. De kans is dus groot dat je als casemanager  te maken krijgt met cliënten die behalve dementie ook apathie hebben</a:t>
            </a:r>
            <a:endParaRPr lang="nl-NL" dirty="0"/>
          </a:p>
          <a:p>
            <a:pPr>
              <a:lnSpc>
                <a:spcPct val="107000"/>
              </a:lnSpc>
              <a:spcAft>
                <a:spcPts val="800"/>
              </a:spcAft>
            </a:pPr>
            <a:endParaRPr lang="nl-NL" sz="1200" b="1" dirty="0">
              <a:effectLst/>
              <a:latin typeface="Calibri" panose="020F0502020204030204" pitchFamily="34" charset="0"/>
              <a:ea typeface="Calibri" panose="020F0502020204030204" pitchFamily="34" charset="0"/>
              <a:cs typeface="Times New Roman" panose="02020603050405020304" pitchFamily="18" charset="0"/>
            </a:endParaRPr>
          </a:p>
          <a:p>
            <a:endParaRPr lang="nl-NL" altLang="nl-NL" dirty="0"/>
          </a:p>
        </p:txBody>
      </p:sp>
      <p:sp>
        <p:nvSpPr>
          <p:cNvPr id="33796" name="Tijdelijke aanduiding voor dia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A9734ABD-1758-430D-A531-FB62209EFFE6}" type="slidenum">
              <a:rPr lang="nl-NL" altLang="nl-NL" smtClean="0"/>
              <a:pPr>
                <a:defRPr/>
              </a:pPr>
              <a:t>3</a:t>
            </a:fld>
            <a:endParaRPr lang="nl-NL" altLang="nl-NL"/>
          </a:p>
        </p:txBody>
      </p:sp>
    </p:spTree>
    <p:extLst>
      <p:ext uri="{BB962C8B-B14F-4D97-AF65-F5344CB8AC3E}">
        <p14:creationId xmlns:p14="http://schemas.microsoft.com/office/powerpoint/2010/main" val="1240190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ltLang="nl-NL" dirty="0"/>
              <a:t>Deze dia en de dia hierna geeft voor de verschillende neurocognitieve stoornissen weer </a:t>
            </a:r>
          </a:p>
          <a:p>
            <a:r>
              <a:rPr lang="nl-NL" altLang="nl-NL" dirty="0"/>
              <a:t>hoeveel procent van de mensen thuis én in het verpleeghuis apathie krijgt. </a:t>
            </a:r>
          </a:p>
          <a:p>
            <a:r>
              <a:rPr lang="nl-NL" altLang="nl-NL" dirty="0"/>
              <a:t>De percentages komen uit verschillende (literatuur)studies, link naar de bronnen op de laatste dia.</a:t>
            </a:r>
          </a:p>
          <a:p>
            <a:endParaRPr lang="nl-NL" altLang="nl-NL" dirty="0"/>
          </a:p>
          <a:p>
            <a:endParaRPr lang="nl-NL" dirty="0"/>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4</a:t>
            </a:fld>
            <a:endParaRPr lang="nl-NL"/>
          </a:p>
        </p:txBody>
      </p:sp>
    </p:spTree>
    <p:extLst>
      <p:ext uri="{BB962C8B-B14F-4D97-AF65-F5344CB8AC3E}">
        <p14:creationId xmlns:p14="http://schemas.microsoft.com/office/powerpoint/2010/main" val="1032621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Aanwijzingen voor de docent:</a:t>
            </a:r>
          </a:p>
          <a:p>
            <a:endParaRPr lang="nl-NL" sz="1200" dirty="0">
              <a:effectLst/>
              <a:latin typeface="Source Sans Pro" panose="020B0503030403020204" pitchFamily="34" charset="0"/>
              <a:ea typeface="Times New Roman" panose="02020603050405020304" pitchFamily="18" charset="0"/>
              <a:cs typeface="Arial" panose="020B0604020202020204" pitchFamily="34" charset="0"/>
            </a:endParaRPr>
          </a:p>
          <a:p>
            <a:r>
              <a:rPr lang="nl-NL" sz="1200" dirty="0">
                <a:effectLst/>
                <a:latin typeface="Source Sans Pro" panose="020B0503030403020204" pitchFamily="34" charset="0"/>
                <a:ea typeface="Times New Roman" panose="02020603050405020304" pitchFamily="18" charset="0"/>
                <a:cs typeface="Arial" panose="020B0604020202020204" pitchFamily="34" charset="0"/>
              </a:rPr>
              <a:t>De studenten hebben thuis nagedacht over een casus. Afhankelijk van de beschikbare tijd kunnen er één of meerdere casussen worden besproken. </a:t>
            </a:r>
          </a:p>
          <a:p>
            <a:r>
              <a:rPr lang="nl-NL" sz="1200" dirty="0">
                <a:effectLst/>
                <a:latin typeface="Source Sans Pro" panose="020B0503030403020204" pitchFamily="34" charset="0"/>
                <a:ea typeface="Times New Roman" panose="02020603050405020304" pitchFamily="18" charset="0"/>
                <a:cs typeface="Arial" panose="020B0604020202020204" pitchFamily="34" charset="0"/>
              </a:rPr>
              <a:t>Ter ondersteuning kan er gebruikt worden gemaakt van:</a:t>
            </a:r>
          </a:p>
          <a:p>
            <a:r>
              <a:rPr lang="nl-NL" sz="1200" dirty="0">
                <a:effectLst/>
                <a:latin typeface="Source Sans Pro" panose="020B0503030403020204" pitchFamily="34" charset="0"/>
                <a:ea typeface="Times New Roman" panose="02020603050405020304" pitchFamily="18" charset="0"/>
                <a:cs typeface="Arial" panose="020B0604020202020204" pitchFamily="34" charset="0"/>
              </a:rPr>
              <a:t>-De dia’s met diagnostische criteria van apathie bij neurocognitieve stoornissen en dementie.</a:t>
            </a:r>
          </a:p>
          <a:p>
            <a:r>
              <a:rPr lang="nl-NL" sz="1200" dirty="0">
                <a:effectLst/>
                <a:latin typeface="Source Sans Pro" panose="020B0503030403020204" pitchFamily="34" charset="0"/>
                <a:ea typeface="Times New Roman" panose="02020603050405020304" pitchFamily="18" charset="0"/>
                <a:cs typeface="Arial" panose="020B0604020202020204" pitchFamily="34" charset="0"/>
              </a:rPr>
              <a:t>-De materialen uit de SABA </a:t>
            </a:r>
            <a:r>
              <a:rPr lang="nl-NL" sz="1200" dirty="0" err="1">
                <a:effectLst/>
                <a:latin typeface="Source Sans Pro" panose="020B0503030403020204" pitchFamily="34" charset="0"/>
                <a:ea typeface="Times New Roman" panose="02020603050405020304" pitchFamily="18" charset="0"/>
                <a:cs typeface="Arial" panose="020B0604020202020204" pitchFamily="34" charset="0"/>
              </a:rPr>
              <a:t>Toolbox</a:t>
            </a:r>
            <a:endParaRPr lang="nl-NL" sz="1200" dirty="0">
              <a:effectLst/>
              <a:latin typeface="Times New Roman" panose="02020603050405020304" pitchFamily="18" charset="0"/>
              <a:ea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6</a:t>
            </a:fld>
            <a:endParaRPr lang="nl-NL"/>
          </a:p>
        </p:txBody>
      </p:sp>
    </p:spTree>
    <p:extLst>
      <p:ext uri="{BB962C8B-B14F-4D97-AF65-F5344CB8AC3E}">
        <p14:creationId xmlns:p14="http://schemas.microsoft.com/office/powerpoint/2010/main" val="1754280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98488" y="1143000"/>
            <a:ext cx="5486400" cy="3086100"/>
          </a:xfrm>
        </p:spPr>
      </p:sp>
      <p:sp>
        <p:nvSpPr>
          <p:cNvPr id="3" name="Tijdelijke aanduiding voor notities 2"/>
          <p:cNvSpPr>
            <a:spLocks noGrp="1"/>
          </p:cNvSpPr>
          <p:nvPr>
            <p:ph type="body" idx="1"/>
          </p:nvPr>
        </p:nvSpPr>
        <p:spPr>
          <a:xfrm>
            <a:off x="351997" y="4544867"/>
            <a:ext cx="5979381" cy="4353836"/>
          </a:xfrm>
        </p:spPr>
        <p:txBody>
          <a:bodyPr/>
          <a:lstStyle/>
          <a:p>
            <a:r>
              <a:rPr lang="nl-NL" sz="1800" dirty="0"/>
              <a:t>Aanwijzingen voor de docent:</a:t>
            </a:r>
          </a:p>
          <a:p>
            <a:endParaRPr lang="nl-NL" sz="2800" dirty="0">
              <a:effectLst/>
              <a:latin typeface="Source Sans Pro" panose="020B0503030403020204" pitchFamily="34" charset="0"/>
              <a:ea typeface="Times New Roman" panose="02020603050405020304" pitchFamily="18" charset="0"/>
              <a:cs typeface="Arial" panose="020B0604020202020204" pitchFamily="34" charset="0"/>
            </a:endParaRPr>
          </a:p>
          <a:p>
            <a:r>
              <a:rPr lang="nl-NL" sz="1800" dirty="0">
                <a:effectLst/>
                <a:latin typeface="Calibri" panose="020F0502020204030204" pitchFamily="34" charset="0"/>
                <a:ea typeface="Calibri" panose="020F0502020204030204" pitchFamily="34" charset="0"/>
                <a:cs typeface="Times New Roman" panose="02020603050405020304" pitchFamily="18" charset="0"/>
              </a:rPr>
              <a:t>Het ligt natuurlijk voor de hand, maar het eerste criterium is dat er sprake moet zijn van cognitieve stoornissen of dementie</a:t>
            </a:r>
          </a:p>
          <a:p>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Het gaat om:</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solidFill>
                  <a:srgbClr val="005889"/>
                </a:solidFill>
                <a:effectLst/>
                <a:latin typeface="Calibri" panose="020F0502020204030204" pitchFamily="34" charset="0"/>
                <a:ea typeface="Source Sans Pro" panose="020B0503030403020204" pitchFamily="34" charset="0"/>
                <a:cs typeface="Times New Roman" panose="02020603050405020304" pitchFamily="18" charset="0"/>
              </a:rPr>
              <a:t>- </a:t>
            </a:r>
            <a:r>
              <a:rPr lang="nl-NL" sz="1800" dirty="0">
                <a:solidFill>
                  <a:srgbClr val="005889"/>
                </a:solidFill>
                <a:effectLst/>
                <a:latin typeface="+mj-lt"/>
                <a:ea typeface="Source Sans Pro" panose="020B0503030403020204" pitchFamily="34" charset="0"/>
                <a:cs typeface="Times New Roman" panose="02020603050405020304" pitchFamily="18" charset="0"/>
              </a:rPr>
              <a:t>a</a:t>
            </a:r>
            <a:r>
              <a:rPr lang="nl-NL" sz="1800" dirty="0">
                <a:solidFill>
                  <a:srgbClr val="005889"/>
                </a:solidFill>
                <a:latin typeface="+mj-lt"/>
                <a:ea typeface="Source Sans Pro" panose="020B0503030403020204" pitchFamily="34" charset="0"/>
              </a:rPr>
              <a:t>fname van initiatief, interesse en/of emotionele reactie,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solidFill>
                  <a:srgbClr val="005889"/>
                </a:solidFill>
                <a:latin typeface="+mj-lt"/>
                <a:ea typeface="Source Sans Pro" panose="020B0503030403020204" pitchFamily="34" charset="0"/>
              </a:rPr>
              <a:t>- dit is een verandering t.o.v. eerder, gedurende minimaal 4 weken en lang of vaak aanwezig</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solidFill>
                  <a:srgbClr val="005889"/>
                </a:solidFill>
                <a:latin typeface="+mj-lt"/>
                <a:ea typeface="Source Sans Pro" panose="020B0503030403020204" pitchFamily="34" charset="0"/>
              </a:rPr>
              <a:t>- zonder andere oorzaak</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solidFill>
                  <a:srgbClr val="005889"/>
                </a:solidFill>
                <a:latin typeface="+mj-lt"/>
                <a:ea typeface="Source Sans Pro" panose="020B0503030403020204" pitchFamily="34" charset="0"/>
              </a:rPr>
              <a:t>- leidend tot beperking op persoonlijk/ sociaal of ander vlak</a:t>
            </a:r>
          </a:p>
          <a:p>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E7BDCC0E-F2CE-429F-814C-BB51234CE3C0}" type="slidenum">
              <a:rPr lang="nl-NL" smtClean="0"/>
              <a:t>7</a:t>
            </a:fld>
            <a:endParaRPr lang="nl-NL"/>
          </a:p>
        </p:txBody>
      </p:sp>
    </p:spTree>
    <p:extLst>
      <p:ext uri="{BB962C8B-B14F-4D97-AF65-F5344CB8AC3E}">
        <p14:creationId xmlns:p14="http://schemas.microsoft.com/office/powerpoint/2010/main" val="2619513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98488" y="1143000"/>
            <a:ext cx="5486400" cy="3086100"/>
          </a:xfrm>
        </p:spPr>
      </p:sp>
      <p:sp>
        <p:nvSpPr>
          <p:cNvPr id="3" name="Tijdelijke aanduiding voor notities 2"/>
          <p:cNvSpPr>
            <a:spLocks noGrp="1"/>
          </p:cNvSpPr>
          <p:nvPr>
            <p:ph type="body" idx="1"/>
          </p:nvPr>
        </p:nvSpPr>
        <p:spPr>
          <a:xfrm>
            <a:off x="351997" y="4544867"/>
            <a:ext cx="5979381" cy="4353836"/>
          </a:xfrm>
        </p:spPr>
        <p:txBody>
          <a:bodyPr/>
          <a:lstStyle/>
          <a:p>
            <a:r>
              <a:rPr lang="nl-NL" sz="1800" dirty="0"/>
              <a:t>Aanwijzingen voor de docent:</a:t>
            </a:r>
          </a:p>
          <a:p>
            <a:endParaRPr lang="nl-NL" sz="2800" dirty="0">
              <a:effectLst/>
              <a:latin typeface="Source Sans Pro" panose="020B0503030403020204" pitchFamily="34" charset="0"/>
              <a:ea typeface="Times New Roman" panose="02020603050405020304" pitchFamily="18" charset="0"/>
              <a:cs typeface="Arial" panose="020B0604020202020204" pitchFamily="34" charset="0"/>
            </a:endParaRPr>
          </a:p>
          <a:p>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Calibri" panose="020F0502020204030204" pitchFamily="34" charset="0"/>
                <a:ea typeface="Calibri" panose="020F0502020204030204" pitchFamily="34" charset="0"/>
                <a:cs typeface="Times New Roman" panose="02020603050405020304" pitchFamily="18" charset="0"/>
              </a:rPr>
              <a:t>A: Verminderd </a:t>
            </a:r>
            <a:r>
              <a:rPr lang="nl-NL" sz="1800" b="1" dirty="0">
                <a:effectLst/>
                <a:latin typeface="Calibri" panose="020F0502020204030204" pitchFamily="34" charset="0"/>
                <a:ea typeface="Calibri" panose="020F0502020204030204" pitchFamily="34" charset="0"/>
                <a:cs typeface="Times New Roman" panose="02020603050405020304" pitchFamily="18" charset="0"/>
              </a:rPr>
              <a:t>initiatief </a:t>
            </a:r>
            <a:r>
              <a:rPr lang="nl-NL" sz="1800" b="0" dirty="0">
                <a:effectLst/>
                <a:latin typeface="Calibri" panose="020F0502020204030204" pitchFamily="34" charset="0"/>
                <a:ea typeface="Calibri" panose="020F0502020204030204" pitchFamily="34" charset="0"/>
                <a:cs typeface="Times New Roman" panose="02020603050405020304" pitchFamily="18" charset="0"/>
              </a:rPr>
              <a:t>denk aan</a:t>
            </a:r>
            <a:r>
              <a:rPr lang="nl-NL" sz="1800" dirty="0">
                <a:effectLst/>
                <a:latin typeface="Calibri" panose="020F0502020204030204" pitchFamily="34" charset="0"/>
                <a:ea typeface="Calibri" panose="020F0502020204030204" pitchFamily="34" charset="0"/>
                <a:cs typeface="Times New Roman" panose="02020603050405020304" pitchFamily="18" charset="0"/>
              </a:rPr>
              <a:t>: minder spontaan of minder actief zijn dan iemand altijd was, minder geneigd zijn om gebruikelijke activiteiten op te pakken, zoals hobby’s klusjes, zelfzorg, gesprek, werk gerelateerde of sociale activiteiten</a:t>
            </a:r>
          </a:p>
          <a:p>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Calibri" panose="020F0502020204030204" pitchFamily="34" charset="0"/>
                <a:ea typeface="Calibri" panose="020F0502020204030204" pitchFamily="34" charset="0"/>
                <a:cs typeface="Times New Roman" panose="02020603050405020304" pitchFamily="18" charset="0"/>
              </a:rPr>
              <a:t>BIJ B: verminderde </a:t>
            </a:r>
            <a:r>
              <a:rPr lang="nl-NL" sz="1800" b="1" dirty="0">
                <a:effectLst/>
                <a:latin typeface="Calibri" panose="020F0502020204030204" pitchFamily="34" charset="0"/>
                <a:ea typeface="Calibri" panose="020F0502020204030204" pitchFamily="34" charset="0"/>
                <a:cs typeface="Times New Roman" panose="02020603050405020304" pitchFamily="18" charset="0"/>
              </a:rPr>
              <a:t>interesse </a:t>
            </a:r>
            <a:r>
              <a:rPr lang="nl-NL" sz="1800" b="0" dirty="0">
                <a:effectLst/>
                <a:latin typeface="Calibri" panose="020F0502020204030204" pitchFamily="34" charset="0"/>
                <a:ea typeface="Calibri" panose="020F0502020204030204" pitchFamily="34" charset="0"/>
                <a:cs typeface="Times New Roman" panose="02020603050405020304" pitchFamily="18" charset="0"/>
              </a:rPr>
              <a:t>moet je denken aan</a:t>
            </a:r>
            <a:r>
              <a:rPr lang="nl-NL" sz="1800" dirty="0">
                <a:effectLst/>
                <a:latin typeface="Calibri" panose="020F0502020204030204" pitchFamily="34" charset="0"/>
                <a:ea typeface="Calibri" panose="020F0502020204030204" pitchFamily="34" charset="0"/>
                <a:cs typeface="Times New Roman" panose="02020603050405020304" pitchFamily="18" charset="0"/>
              </a:rPr>
              <a:t>: minder enthousiast zijn over gewone activiteiten, minder geïnteresseerd of nieuwsgierig zijn naar dingen in de omgeving, minder geïnteresseerd in activiteiten of plannen van anderen, minder geïnteresseerd in vrienden of familie, verminderde deelname aan activiteiten, zelfs wanneer dit gestimuleerd wordt, minder volhardend en minder lang volhouden van deelname aan activiteiten </a:t>
            </a:r>
          </a:p>
          <a:p>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Calibri" panose="020F0502020204030204" pitchFamily="34" charset="0"/>
                <a:ea typeface="Calibri" panose="020F0502020204030204" pitchFamily="34" charset="0"/>
                <a:cs typeface="Times New Roman" panose="02020603050405020304" pitchFamily="18" charset="0"/>
              </a:rPr>
              <a:t>EN BIJ C: verminderde </a:t>
            </a:r>
            <a:r>
              <a:rPr lang="nl-NL" sz="1800" b="1" dirty="0">
                <a:effectLst/>
                <a:latin typeface="Calibri" panose="020F0502020204030204" pitchFamily="34" charset="0"/>
                <a:ea typeface="Calibri" panose="020F0502020204030204" pitchFamily="34" charset="0"/>
                <a:cs typeface="Times New Roman" panose="02020603050405020304" pitchFamily="18" charset="0"/>
              </a:rPr>
              <a:t>emotionele reactie </a:t>
            </a:r>
            <a:r>
              <a:rPr lang="nl-NL" sz="1800" b="0" dirty="0">
                <a:effectLst/>
                <a:latin typeface="Calibri" panose="020F0502020204030204" pitchFamily="34" charset="0"/>
                <a:ea typeface="Calibri" panose="020F0502020204030204" pitchFamily="34" charset="0"/>
                <a:cs typeface="Times New Roman" panose="02020603050405020304" pitchFamily="18" charset="0"/>
              </a:rPr>
              <a:t>gaat het over</a:t>
            </a:r>
            <a:r>
              <a:rPr lang="nl-NL" sz="1800" dirty="0">
                <a:effectLst/>
                <a:latin typeface="Calibri" panose="020F0502020204030204" pitchFamily="34" charset="0"/>
                <a:ea typeface="Calibri" panose="020F0502020204030204" pitchFamily="34" charset="0"/>
                <a:cs typeface="Times New Roman" panose="02020603050405020304" pitchFamily="18" charset="0"/>
              </a:rPr>
              <a:t>:  minder spontane emoties, minder hartelijk zijn dan gebruikelijk is voor deze persoon, degene laat minder emoties zien als reacties op positieve of negatieve gebeurtenissen, IS minder bezorgd of bezig met de gevolgen van eigen acties voor anderen en toont minder empathie.  </a:t>
            </a:r>
          </a:p>
          <a:p>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Calibri" panose="020F0502020204030204" pitchFamily="34" charset="0"/>
                <a:ea typeface="Calibri" panose="020F0502020204030204" pitchFamily="34" charset="0"/>
                <a:cs typeface="Times New Roman" panose="02020603050405020304" pitchFamily="18" charset="0"/>
              </a:rPr>
              <a:t>Daarbij geldt dat er tenminste 1 symptoom aanwezig is op tenminste 2 van de 3 gebieden.</a:t>
            </a:r>
          </a:p>
          <a:p>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E7BDCC0E-F2CE-429F-814C-BB51234CE3C0}" type="slidenum">
              <a:rPr lang="nl-NL" smtClean="0"/>
              <a:t>8</a:t>
            </a:fld>
            <a:endParaRPr lang="nl-NL"/>
          </a:p>
        </p:txBody>
      </p:sp>
    </p:spTree>
    <p:extLst>
      <p:ext uri="{BB962C8B-B14F-4D97-AF65-F5344CB8AC3E}">
        <p14:creationId xmlns:p14="http://schemas.microsoft.com/office/powerpoint/2010/main" val="3822893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98488" y="1143000"/>
            <a:ext cx="5486400" cy="3086100"/>
          </a:xfrm>
        </p:spPr>
      </p:sp>
      <p:sp>
        <p:nvSpPr>
          <p:cNvPr id="3" name="Tijdelijke aanduiding voor notities 2"/>
          <p:cNvSpPr>
            <a:spLocks noGrp="1"/>
          </p:cNvSpPr>
          <p:nvPr>
            <p:ph type="body" idx="1"/>
          </p:nvPr>
        </p:nvSpPr>
        <p:spPr>
          <a:xfrm>
            <a:off x="351997" y="4544867"/>
            <a:ext cx="5979381" cy="4353836"/>
          </a:xfrm>
        </p:spPr>
        <p:txBody>
          <a:bodyPr/>
          <a:lstStyle/>
          <a:p>
            <a:r>
              <a:rPr lang="nl-NL" sz="1800" dirty="0"/>
              <a:t>Aanwijzingen voor de docent:</a:t>
            </a:r>
          </a:p>
          <a:p>
            <a:endParaRPr lang="nl-NL" sz="2800" dirty="0">
              <a:effectLst/>
              <a:latin typeface="Source Sans Pro" panose="020B0503030403020204" pitchFamily="34" charset="0"/>
              <a:ea typeface="Times New Roman" panose="02020603050405020304" pitchFamily="18" charset="0"/>
              <a:cs typeface="Arial" panose="020B0604020202020204" pitchFamily="34" charset="0"/>
            </a:endParaRPr>
          </a:p>
          <a:p>
            <a:r>
              <a:rPr lang="nl-NL" sz="1800" dirty="0">
                <a:effectLst/>
                <a:latin typeface="Calibri" panose="020F0502020204030204" pitchFamily="34" charset="0"/>
                <a:ea typeface="Calibri" panose="020F0502020204030204" pitchFamily="34" charset="0"/>
                <a:cs typeface="Times New Roman" panose="02020603050405020304" pitchFamily="18" charset="0"/>
              </a:rPr>
              <a:t>De Symptomen zijn langdurig of vaak terugkerend aanwezig</a:t>
            </a:r>
          </a:p>
          <a:p>
            <a:r>
              <a:rPr lang="nl-NL" sz="1800" dirty="0">
                <a:effectLst/>
                <a:latin typeface="Calibri" panose="020F0502020204030204" pitchFamily="34" charset="0"/>
                <a:ea typeface="Calibri" panose="020F0502020204030204" pitchFamily="34" charset="0"/>
                <a:cs typeface="Times New Roman" panose="02020603050405020304" pitchFamily="18" charset="0"/>
              </a:rPr>
              <a:t>Gedurende ten minste 4 weken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En zijn een verandering ten opzichte van het normale gedrag van deze persoon </a:t>
            </a:r>
            <a:r>
              <a:rPr lang="nl-NL" sz="1800" dirty="0">
                <a:solidFill>
                  <a:srgbClr val="005889"/>
                </a:solidFill>
                <a:latin typeface="+mj-lt"/>
                <a:ea typeface="Source Sans Pro" panose="020B0503030403020204" pitchFamily="34" charset="0"/>
                <a:sym typeface="Wingdings" panose="05000000000000000000" pitchFamily="2" charset="2"/>
              </a:rPr>
              <a:t> daarom is het belangrijk te weten hoe iemands karakter was, wat de levensgeschiedenis is van iemand en hoe iemand nu is. </a:t>
            </a:r>
            <a:endParaRPr lang="nl-NL" sz="1800" dirty="0">
              <a:solidFill>
                <a:srgbClr val="005889"/>
              </a:solidFill>
              <a:latin typeface="+mj-lt"/>
              <a:ea typeface="Source Sans Pro" panose="020B0503030403020204" pitchFamily="34" charset="0"/>
            </a:endParaRPr>
          </a:p>
          <a:p>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Calibri" panose="020F0502020204030204" pitchFamily="34" charset="0"/>
                <a:ea typeface="Calibri" panose="020F0502020204030204" pitchFamily="34" charset="0"/>
                <a:cs typeface="Times New Roman" panose="02020603050405020304" pitchFamily="18" charset="0"/>
              </a:rPr>
              <a:t>Het kan zijn dat iemand dit zelf aangeeft of de omgeving</a:t>
            </a:r>
          </a:p>
        </p:txBody>
      </p:sp>
      <p:sp>
        <p:nvSpPr>
          <p:cNvPr id="4" name="Tijdelijke aanduiding voor dianummer 3"/>
          <p:cNvSpPr>
            <a:spLocks noGrp="1"/>
          </p:cNvSpPr>
          <p:nvPr>
            <p:ph type="sldNum" sz="quarter" idx="5"/>
          </p:nvPr>
        </p:nvSpPr>
        <p:spPr/>
        <p:txBody>
          <a:bodyPr/>
          <a:lstStyle/>
          <a:p>
            <a:fld id="{E7BDCC0E-F2CE-429F-814C-BB51234CE3C0}" type="slidenum">
              <a:rPr lang="nl-NL" smtClean="0"/>
              <a:t>9</a:t>
            </a:fld>
            <a:endParaRPr lang="nl-NL"/>
          </a:p>
        </p:txBody>
      </p:sp>
    </p:spTree>
    <p:extLst>
      <p:ext uri="{BB962C8B-B14F-4D97-AF65-F5344CB8AC3E}">
        <p14:creationId xmlns:p14="http://schemas.microsoft.com/office/powerpoint/2010/main" val="3196898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98488" y="1143000"/>
            <a:ext cx="5486400" cy="3086100"/>
          </a:xfrm>
        </p:spPr>
      </p:sp>
      <p:sp>
        <p:nvSpPr>
          <p:cNvPr id="3" name="Tijdelijke aanduiding voor notities 2"/>
          <p:cNvSpPr>
            <a:spLocks noGrp="1"/>
          </p:cNvSpPr>
          <p:nvPr>
            <p:ph type="body" idx="1"/>
          </p:nvPr>
        </p:nvSpPr>
        <p:spPr>
          <a:xfrm>
            <a:off x="351997" y="4544867"/>
            <a:ext cx="5979381" cy="4353836"/>
          </a:xfrm>
        </p:spPr>
        <p:txBody>
          <a:bodyPr/>
          <a:lstStyle/>
          <a:p>
            <a:r>
              <a:rPr lang="nl-NL" sz="1800" dirty="0"/>
              <a:t>Aanwijzingen voor de docent:</a:t>
            </a:r>
          </a:p>
          <a:p>
            <a:endParaRPr lang="nl-NL" sz="2800" dirty="0">
              <a:effectLst/>
              <a:latin typeface="Source Sans Pro" panose="020B0503030403020204" pitchFamily="34" charset="0"/>
              <a:ea typeface="Times New Roman" panose="02020603050405020304" pitchFamily="18" charset="0"/>
              <a:cs typeface="Arial" panose="020B0604020202020204" pitchFamily="34" charset="0"/>
            </a:endParaRPr>
          </a:p>
          <a:p>
            <a:r>
              <a:rPr lang="nl-NL" sz="1800" kern="1200" dirty="0">
                <a:effectLst/>
                <a:latin typeface="Calibri" panose="020F0502020204030204" pitchFamily="34" charset="0"/>
                <a:ea typeface="Times New Roman" panose="02020603050405020304" pitchFamily="18" charset="0"/>
                <a:cs typeface="Calibri" panose="020F0502020204030204" pitchFamily="34" charset="0"/>
              </a:rPr>
              <a:t>Apathie kan verschillende oorzaken hebben. Zoals bij alle diagnostiek wil je nagaan wat de oorzaak kan zijn. </a:t>
            </a:r>
          </a:p>
          <a:p>
            <a:r>
              <a:rPr lang="nl-NL" sz="1800" kern="1200" dirty="0">
                <a:effectLst/>
                <a:latin typeface="Calibri" panose="020F0502020204030204" pitchFamily="34" charset="0"/>
                <a:ea typeface="Times New Roman" panose="02020603050405020304" pitchFamily="18" charset="0"/>
                <a:cs typeface="Calibri" panose="020F0502020204030204" pitchFamily="34" charset="0"/>
              </a:rPr>
              <a:t>Apathie ontstaat meestal door de dementie zelf.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E7BDCC0E-F2CE-429F-814C-BB51234CE3C0}" type="slidenum">
              <a:rPr lang="nl-NL" smtClean="0"/>
              <a:t>10</a:t>
            </a:fld>
            <a:endParaRPr lang="nl-NL"/>
          </a:p>
        </p:txBody>
      </p:sp>
    </p:spTree>
    <p:extLst>
      <p:ext uri="{BB962C8B-B14F-4D97-AF65-F5344CB8AC3E}">
        <p14:creationId xmlns:p14="http://schemas.microsoft.com/office/powerpoint/2010/main" val="35920038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sv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ekst zonder 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accent2"/>
                </a:solidFill>
              </a:defRPr>
            </a:lvl1pPr>
          </a:lstStyle>
          <a:p>
            <a:r>
              <a:rPr lang="nl-NL"/>
              <a:t>Klik om stijl te bewerken</a:t>
            </a:r>
            <a:endParaRPr lang="nl-NL" dirty="0"/>
          </a:p>
        </p:txBody>
      </p:sp>
      <p:sp>
        <p:nvSpPr>
          <p:cNvPr id="3" name="Tijdelijke aanduiding voor inhoud 2"/>
          <p:cNvSpPr>
            <a:spLocks noGrp="1"/>
          </p:cNvSpPr>
          <p:nvPr>
            <p:ph idx="1"/>
          </p:nvPr>
        </p:nvSpPr>
        <p:spPr/>
        <p:txBody>
          <a:bodyPr/>
          <a:lstStyle>
            <a:lvl1pPr>
              <a:buClr>
                <a:schemeClr val="accent1"/>
              </a:buClr>
              <a:defRPr/>
            </a:lvl1pPr>
            <a:lvl2pPr marL="685800" indent="-228600">
              <a:buClr>
                <a:schemeClr val="accent1"/>
              </a:buClr>
              <a:buFont typeface="Systeemlettertype"/>
              <a:buChar char="–"/>
              <a:defRPr/>
            </a:lvl2pPr>
            <a:lvl3pPr marL="1143000" indent="-228600">
              <a:buClr>
                <a:schemeClr val="accent1"/>
              </a:buClr>
              <a:buFont typeface="Arial" panose="020B0604020202020204" pitchFamily="34" charset="0"/>
              <a:buChar char="•"/>
              <a:defRPr/>
            </a:lvl3pPr>
            <a:lvl4pPr marL="1600200" indent="-228600">
              <a:buClr>
                <a:schemeClr val="accent1"/>
              </a:buClr>
              <a:buFont typeface="Systeemlettertype"/>
              <a:buChar char="–"/>
              <a:defRPr/>
            </a:lvl4pPr>
            <a:lvl5pPr marL="2057400" indent="-228600">
              <a:buClr>
                <a:schemeClr val="accent1"/>
              </a:buClr>
              <a:buFont typeface="Systeemlettertype"/>
              <a:buChar char="»"/>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p>
            <a:fld id="{D50E7C93-60E8-8648-8DE9-FA3C271682D0}" type="datetimeFigureOut">
              <a:rPr lang="nl-NL" smtClean="0"/>
              <a:t>22-5-2024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DD1B430-5217-004E-9578-39CC94448185}" type="slidenum">
              <a:rPr lang="nl-NL" smtClean="0"/>
              <a:t>‹nr.›</a:t>
            </a:fld>
            <a:endParaRPr lang="nl-NL"/>
          </a:p>
        </p:txBody>
      </p:sp>
      <p:cxnSp>
        <p:nvCxnSpPr>
          <p:cNvPr id="8" name="Rechte verbindingslijn 7">
            <a:extLst>
              <a:ext uri="{FF2B5EF4-FFF2-40B4-BE49-F238E27FC236}">
                <a16:creationId xmlns:a16="http://schemas.microsoft.com/office/drawing/2014/main" id="{DEC08AA8-F236-6F41-BD3F-5E456AB742AF}"/>
              </a:ext>
            </a:extLst>
          </p:cNvPr>
          <p:cNvCxnSpPr>
            <a:cxnSpLocks/>
          </p:cNvCxnSpPr>
          <p:nvPr userDrawn="1"/>
        </p:nvCxnSpPr>
        <p:spPr>
          <a:xfrm>
            <a:off x="838200" y="6302827"/>
            <a:ext cx="105156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4D6CC6A0-ADF7-2144-8A97-B2225BFE458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1878" y="6414782"/>
            <a:ext cx="1221922" cy="246734"/>
          </a:xfrm>
          <a:prstGeom prst="rect">
            <a:avLst/>
          </a:prstGeom>
        </p:spPr>
      </p:pic>
    </p:spTree>
    <p:extLst>
      <p:ext uri="{BB962C8B-B14F-4D97-AF65-F5344CB8AC3E}">
        <p14:creationId xmlns:p14="http://schemas.microsoft.com/office/powerpoint/2010/main" val="2714130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ekstdia met beeld">
    <p:spTree>
      <p:nvGrpSpPr>
        <p:cNvPr id="1" name=""/>
        <p:cNvGrpSpPr/>
        <p:nvPr/>
      </p:nvGrpSpPr>
      <p:grpSpPr>
        <a:xfrm>
          <a:off x="0" y="0"/>
          <a:ext cx="0" cy="0"/>
          <a:chOff x="0" y="0"/>
          <a:chExt cx="0" cy="0"/>
        </a:xfrm>
      </p:grpSpPr>
      <p:sp>
        <p:nvSpPr>
          <p:cNvPr id="2" name="Titel 1"/>
          <p:cNvSpPr>
            <a:spLocks noGrp="1"/>
          </p:cNvSpPr>
          <p:nvPr>
            <p:ph type="title"/>
          </p:nvPr>
        </p:nvSpPr>
        <p:spPr>
          <a:xfrm>
            <a:off x="696000" y="1004344"/>
            <a:ext cx="10800000" cy="533400"/>
          </a:xfrm>
        </p:spPr>
        <p:txBody>
          <a:bodyPr/>
          <a:lstStyle/>
          <a:p>
            <a:r>
              <a:rPr lang="nl-NL"/>
              <a:t>Klik om de stijl te bewerken</a:t>
            </a:r>
            <a:endParaRPr lang="nl-NL" dirty="0"/>
          </a:p>
        </p:txBody>
      </p:sp>
      <p:sp>
        <p:nvSpPr>
          <p:cNvPr id="5" name="Tijdelijke aanduiding voor datum 4"/>
          <p:cNvSpPr>
            <a:spLocks noGrp="1"/>
          </p:cNvSpPr>
          <p:nvPr>
            <p:ph type="dt" sz="half" idx="10"/>
          </p:nvPr>
        </p:nvSpPr>
        <p:spPr/>
        <p:txBody>
          <a:bodyPr/>
          <a:lstStyle/>
          <a:p>
            <a:r>
              <a:rPr lang="nl-NL" dirty="0"/>
              <a:t>&lt;datum&gt;</a:t>
            </a:r>
          </a:p>
        </p:txBody>
      </p:sp>
      <p:sp>
        <p:nvSpPr>
          <p:cNvPr id="6" name="Tijdelijke aanduiding voor voettekst 5"/>
          <p:cNvSpPr>
            <a:spLocks noGrp="1"/>
          </p:cNvSpPr>
          <p:nvPr>
            <p:ph type="ftr" sz="quarter" idx="11"/>
          </p:nvPr>
        </p:nvSpPr>
        <p:spPr/>
        <p:txBody>
          <a:bodyPr/>
          <a:lstStyle/>
          <a:p>
            <a:r>
              <a:rPr lang="nl-NL" dirty="0"/>
              <a:t>&lt;Titel van de presentatie&gt;</a:t>
            </a:r>
          </a:p>
        </p:txBody>
      </p:sp>
      <p:sp>
        <p:nvSpPr>
          <p:cNvPr id="11" name="Tijdelijke aanduiding voor tekst 10"/>
          <p:cNvSpPr>
            <a:spLocks noGrp="1"/>
          </p:cNvSpPr>
          <p:nvPr>
            <p:ph type="body" sz="quarter" idx="14"/>
          </p:nvPr>
        </p:nvSpPr>
        <p:spPr>
          <a:xfrm>
            <a:off x="696384" y="1652400"/>
            <a:ext cx="5385600" cy="41256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afbeelding 3"/>
          <p:cNvSpPr>
            <a:spLocks noGrp="1"/>
          </p:cNvSpPr>
          <p:nvPr>
            <p:ph type="pic" sz="quarter" idx="15"/>
          </p:nvPr>
        </p:nvSpPr>
        <p:spPr>
          <a:xfrm>
            <a:off x="6196800" y="1652400"/>
            <a:ext cx="5299867" cy="4125600"/>
          </a:xfrm>
        </p:spPr>
        <p:txBody>
          <a:bodyPr/>
          <a:lstStyle>
            <a:lvl1pPr marL="0" indent="0">
              <a:buNone/>
              <a:defRPr/>
            </a:lvl1pPr>
          </a:lstStyle>
          <a:p>
            <a:r>
              <a:rPr lang="nl-NL" dirty="0"/>
              <a:t>Klik op het pictogram als u een afbeelding wilt toevoegen</a:t>
            </a:r>
          </a:p>
        </p:txBody>
      </p:sp>
      <p:sp>
        <p:nvSpPr>
          <p:cNvPr id="10" name="Tijdelijke aanduiding voor dianummer 5"/>
          <p:cNvSpPr>
            <a:spLocks noGrp="1"/>
          </p:cNvSpPr>
          <p:nvPr>
            <p:ph type="sldNum" sz="quarter" idx="4"/>
          </p:nvPr>
        </p:nvSpPr>
        <p:spPr>
          <a:xfrm>
            <a:off x="696000" y="6414409"/>
            <a:ext cx="108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dirty="0"/>
              <a:t>Pagina </a:t>
            </a:r>
            <a:fld id="{7FC9B413-936F-403B-BC98-20250EBFF374}" type="slidenum">
              <a:rPr lang="nl-NL" smtClean="0"/>
              <a:pPr/>
              <a:t>‹nr.›</a:t>
            </a:fld>
            <a:endParaRPr lang="nl-NL" dirty="0"/>
          </a:p>
        </p:txBody>
      </p:sp>
    </p:spTree>
    <p:extLst>
      <p:ext uri="{BB962C8B-B14F-4D97-AF65-F5344CB8AC3E}">
        <p14:creationId xmlns:p14="http://schemas.microsoft.com/office/powerpoint/2010/main" val="891245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ekst met 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accent2"/>
                </a:solidFill>
              </a:defRPr>
            </a:lvl1pPr>
          </a:lstStyle>
          <a:p>
            <a:r>
              <a:rPr lang="nl-NL"/>
              <a:t>Klik om stijl te bewerken</a:t>
            </a:r>
            <a:endParaRPr lang="nl-NL" dirty="0"/>
          </a:p>
        </p:txBody>
      </p:sp>
      <p:sp>
        <p:nvSpPr>
          <p:cNvPr id="3" name="Tijdelijke aanduiding voor inhoud 2"/>
          <p:cNvSpPr>
            <a:spLocks noGrp="1"/>
          </p:cNvSpPr>
          <p:nvPr>
            <p:ph idx="1"/>
          </p:nvPr>
        </p:nvSpPr>
        <p:spPr/>
        <p:txBody>
          <a:bodyPr/>
          <a:lstStyle>
            <a:lvl1pPr>
              <a:buClr>
                <a:schemeClr val="accent1"/>
              </a:buClr>
              <a:defRPr/>
            </a:lvl1pPr>
            <a:lvl2pPr marL="685800" indent="-228600">
              <a:buClr>
                <a:schemeClr val="accent1"/>
              </a:buClr>
              <a:buFont typeface="Systeemlettertype"/>
              <a:buChar char="–"/>
              <a:defRPr/>
            </a:lvl2pPr>
            <a:lvl3pPr marL="1143000" indent="-228600">
              <a:buClr>
                <a:schemeClr val="accent1"/>
              </a:buClr>
              <a:buFont typeface="Arial" panose="020B0604020202020204" pitchFamily="34" charset="0"/>
              <a:buChar char="•"/>
              <a:defRPr/>
            </a:lvl3pPr>
            <a:lvl4pPr marL="1600200" indent="-228600">
              <a:buClr>
                <a:schemeClr val="accent1"/>
              </a:buClr>
              <a:buFont typeface="Systeemlettertype"/>
              <a:buChar char="–"/>
              <a:defRPr/>
            </a:lvl4pPr>
            <a:lvl5pPr marL="2057400" indent="-228600">
              <a:buClr>
                <a:schemeClr val="accent1"/>
              </a:buClr>
              <a:buFont typeface="Systeemlettertype"/>
              <a:buChar char="»"/>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p>
            <a:fld id="{D50E7C93-60E8-8648-8DE9-FA3C271682D0}" type="datetimeFigureOut">
              <a:rPr lang="nl-NL" smtClean="0"/>
              <a:t>22-5-2024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DD1B430-5217-004E-9578-39CC94448185}" type="slidenum">
              <a:rPr lang="nl-NL" smtClean="0"/>
              <a:t>‹nr.›</a:t>
            </a:fld>
            <a:endParaRPr lang="nl-NL"/>
          </a:p>
        </p:txBody>
      </p:sp>
      <p:cxnSp>
        <p:nvCxnSpPr>
          <p:cNvPr id="7" name="Rechte verbindingslijn 6">
            <a:extLst>
              <a:ext uri="{FF2B5EF4-FFF2-40B4-BE49-F238E27FC236}">
                <a16:creationId xmlns:a16="http://schemas.microsoft.com/office/drawing/2014/main" id="{4FA56F56-7DA4-4448-A5F9-8F9CFDB75990}"/>
              </a:ext>
            </a:extLst>
          </p:cNvPr>
          <p:cNvCxnSpPr>
            <a:cxnSpLocks/>
          </p:cNvCxnSpPr>
          <p:nvPr userDrawn="1"/>
        </p:nvCxnSpPr>
        <p:spPr>
          <a:xfrm>
            <a:off x="838200" y="6302827"/>
            <a:ext cx="105156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D20D492B-D05E-0A4E-94C1-C5629F97629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1878" y="6414782"/>
            <a:ext cx="1221922" cy="246734"/>
          </a:xfrm>
          <a:prstGeom prst="rect">
            <a:avLst/>
          </a:prstGeom>
        </p:spPr>
      </p:pic>
    </p:spTree>
    <p:extLst>
      <p:ext uri="{BB962C8B-B14F-4D97-AF65-F5344CB8AC3E}">
        <p14:creationId xmlns:p14="http://schemas.microsoft.com/office/powerpoint/2010/main" val="225724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tartscherm">
    <p:spTree>
      <p:nvGrpSpPr>
        <p:cNvPr id="1" name=""/>
        <p:cNvGrpSpPr/>
        <p:nvPr/>
      </p:nvGrpSpPr>
      <p:grpSpPr>
        <a:xfrm>
          <a:off x="0" y="0"/>
          <a:ext cx="0" cy="0"/>
          <a:chOff x="0" y="0"/>
          <a:chExt cx="0" cy="0"/>
        </a:xfrm>
      </p:grpSpPr>
      <p:pic>
        <p:nvPicPr>
          <p:cNvPr id="12" name="Tijdelijke aanduiding voor afbeelding 5">
            <a:extLst>
              <a:ext uri="{FF2B5EF4-FFF2-40B4-BE49-F238E27FC236}">
                <a16:creationId xmlns:a16="http://schemas.microsoft.com/office/drawing/2014/main" id="{15D276EC-DAF2-8248-AA8F-903FEAEC61A4}"/>
              </a:ext>
            </a:extLst>
          </p:cNvPr>
          <p:cNvPicPr>
            <a:picLocks noChangeAspect="1"/>
          </p:cNvPicPr>
          <p:nvPr userDrawn="1"/>
        </p:nvPicPr>
        <p:blipFill rotWithShape="1">
          <a:blip r:embed="rId2"/>
          <a:srcRect t="25124" b="22457"/>
          <a:stretch/>
        </p:blipFill>
        <p:spPr>
          <a:xfrm>
            <a:off x="0" y="2597294"/>
            <a:ext cx="12192000" cy="4260705"/>
          </a:xfrm>
          <a:prstGeom prst="rect">
            <a:avLst/>
          </a:prstGeom>
        </p:spPr>
      </p:pic>
      <p:sp>
        <p:nvSpPr>
          <p:cNvPr id="7" name="Rechthoek 6">
            <a:extLst>
              <a:ext uri="{FF2B5EF4-FFF2-40B4-BE49-F238E27FC236}">
                <a16:creationId xmlns:a16="http://schemas.microsoft.com/office/drawing/2014/main" id="{AB532E7F-0A78-4447-BF0C-6F2B52B60AF1}"/>
              </a:ext>
            </a:extLst>
          </p:cNvPr>
          <p:cNvSpPr/>
          <p:nvPr userDrawn="1"/>
        </p:nvSpPr>
        <p:spPr>
          <a:xfrm>
            <a:off x="0" y="2539269"/>
            <a:ext cx="12192000" cy="4318731"/>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p:cNvSpPr>
            <a:spLocks noGrp="1"/>
          </p:cNvSpPr>
          <p:nvPr>
            <p:ph type="title" hasCustomPrompt="1"/>
          </p:nvPr>
        </p:nvSpPr>
        <p:spPr>
          <a:xfrm>
            <a:off x="838200" y="291772"/>
            <a:ext cx="10515600" cy="1411775"/>
          </a:xfrm>
        </p:spPr>
        <p:txBody>
          <a:bodyPr anchor="b" anchorCtr="0">
            <a:normAutofit/>
          </a:bodyPr>
          <a:lstStyle>
            <a:lvl1pPr algn="ctr">
              <a:defRPr sz="5400" b="1">
                <a:solidFill>
                  <a:schemeClr val="accent1"/>
                </a:solidFill>
              </a:defRPr>
            </a:lvl1pPr>
          </a:lstStyle>
          <a:p>
            <a:r>
              <a:rPr lang="nl-NL" dirty="0"/>
              <a:t>Titelstijl van model bewerken</a:t>
            </a:r>
          </a:p>
        </p:txBody>
      </p:sp>
      <p:sp>
        <p:nvSpPr>
          <p:cNvPr id="3" name="Tijdelijke aanduiding voor inhoud 2"/>
          <p:cNvSpPr>
            <a:spLocks noGrp="1"/>
          </p:cNvSpPr>
          <p:nvPr>
            <p:ph idx="1"/>
          </p:nvPr>
        </p:nvSpPr>
        <p:spPr>
          <a:xfrm>
            <a:off x="838200" y="1703547"/>
            <a:ext cx="10515600" cy="487675"/>
          </a:xfrm>
        </p:spPr>
        <p:txBody>
          <a:bodyPr>
            <a:normAutofit/>
          </a:bodyPr>
          <a:lstStyle>
            <a:lvl1pPr marL="0" indent="0" algn="ctr">
              <a:buNone/>
              <a:defRPr sz="2000">
                <a:solidFill>
                  <a:schemeClr val="accent1"/>
                </a:solidFill>
              </a:defRPr>
            </a:lvl1pPr>
            <a:lvl2pPr marL="457200" indent="0" algn="ctr">
              <a:buNone/>
              <a:defRPr sz="2000">
                <a:solidFill>
                  <a:schemeClr val="bg1"/>
                </a:solidFill>
              </a:defRPr>
            </a:lvl2pPr>
            <a:lvl3pPr marL="914400" indent="0" algn="ctr">
              <a:buNone/>
              <a:defRPr sz="2000">
                <a:solidFill>
                  <a:schemeClr val="bg1"/>
                </a:solidFill>
              </a:defRPr>
            </a:lvl3pPr>
            <a:lvl4pPr marL="1371600" indent="0" algn="ctr">
              <a:buNone/>
              <a:defRPr sz="2000">
                <a:solidFill>
                  <a:schemeClr val="bg1"/>
                </a:solidFill>
              </a:defRPr>
            </a:lvl4pPr>
            <a:lvl5pPr marL="1828800" indent="0" algn="ctr">
              <a:buNone/>
              <a:defRPr sz="2000">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lvl1pPr>
              <a:defRPr>
                <a:solidFill>
                  <a:schemeClr val="bg1"/>
                </a:solidFill>
              </a:defRPr>
            </a:lvl1pPr>
          </a:lstStyle>
          <a:p>
            <a:fld id="{D50E7C93-60E8-8648-8DE9-FA3C271682D0}" type="datetimeFigureOut">
              <a:rPr lang="nl-NL" smtClean="0"/>
              <a:pPr/>
              <a:t>22-5-2024</a:t>
            </a:fld>
            <a:endParaRPr lang="nl-NL" dirty="0"/>
          </a:p>
        </p:txBody>
      </p:sp>
      <p:sp>
        <p:nvSpPr>
          <p:cNvPr id="5" name="Tijdelijke aanduiding voor voettekst 4"/>
          <p:cNvSpPr>
            <a:spLocks noGrp="1"/>
          </p:cNvSpPr>
          <p:nvPr>
            <p:ph type="ftr" sz="quarter" idx="11"/>
          </p:nvPr>
        </p:nvSpPr>
        <p:spPr/>
        <p:txBody>
          <a:bodyPr/>
          <a:lstStyle>
            <a:lvl1pPr>
              <a:defRPr>
                <a:solidFill>
                  <a:schemeClr val="bg1"/>
                </a:solidFill>
              </a:defRPr>
            </a:lvl1pPr>
          </a:lstStyle>
          <a:p>
            <a:endParaRPr lang="nl-NL" dirty="0"/>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3DD1B430-5217-004E-9578-39CC94448185}" type="slidenum">
              <a:rPr lang="nl-NL" smtClean="0"/>
              <a:pPr/>
              <a:t>‹nr.›</a:t>
            </a:fld>
            <a:endParaRPr lang="nl-NL" dirty="0"/>
          </a:p>
        </p:txBody>
      </p:sp>
      <p:sp>
        <p:nvSpPr>
          <p:cNvPr id="16" name="Rechthoek 15">
            <a:extLst>
              <a:ext uri="{FF2B5EF4-FFF2-40B4-BE49-F238E27FC236}">
                <a16:creationId xmlns:a16="http://schemas.microsoft.com/office/drawing/2014/main" id="{3E5634E9-8AA6-FD46-A02E-CC7D904FE21D}"/>
              </a:ext>
            </a:extLst>
          </p:cNvPr>
          <p:cNvSpPr/>
          <p:nvPr userDrawn="1"/>
        </p:nvSpPr>
        <p:spPr>
          <a:xfrm>
            <a:off x="0" y="2525295"/>
            <a:ext cx="12193200" cy="72000"/>
          </a:xfrm>
          <a:prstGeom prst="rect">
            <a:avLst/>
          </a:prstGeom>
          <a:gradFill flip="none" rotWithShape="1">
            <a:gsLst>
              <a:gs pos="30000">
                <a:schemeClr val="accent2"/>
              </a:gs>
              <a:gs pos="69000">
                <a:schemeClr val="accent4"/>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7" name="Rechte verbindingslijn 16">
            <a:extLst>
              <a:ext uri="{FF2B5EF4-FFF2-40B4-BE49-F238E27FC236}">
                <a16:creationId xmlns:a16="http://schemas.microsoft.com/office/drawing/2014/main" id="{E427F353-D112-C743-82BF-A22300DD6C45}"/>
              </a:ext>
            </a:extLst>
          </p:cNvPr>
          <p:cNvCxnSpPr>
            <a:cxnSpLocks/>
          </p:cNvCxnSpPr>
          <p:nvPr userDrawn="1"/>
        </p:nvCxnSpPr>
        <p:spPr>
          <a:xfrm>
            <a:off x="838200" y="6302827"/>
            <a:ext cx="105156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73B1EF7F-F95F-FE40-B87C-55AB67698C7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131874" y="6414781"/>
            <a:ext cx="1221926" cy="246735"/>
          </a:xfrm>
          <a:prstGeom prst="rect">
            <a:avLst/>
          </a:prstGeom>
        </p:spPr>
      </p:pic>
      <p:pic>
        <p:nvPicPr>
          <p:cNvPr id="25" name="Afbeelding 24">
            <a:extLst>
              <a:ext uri="{FF2B5EF4-FFF2-40B4-BE49-F238E27FC236}">
                <a16:creationId xmlns:a16="http://schemas.microsoft.com/office/drawing/2014/main" id="{F4C483D7-89ED-5B41-A01C-B1C2D0485167}"/>
              </a:ext>
            </a:extLst>
          </p:cNvPr>
          <p:cNvPicPr>
            <a:picLocks noChangeAspect="1"/>
          </p:cNvPicPr>
          <p:nvPr userDrawn="1"/>
        </p:nvPicPr>
        <p:blipFill>
          <a:blip r:embed="rId5">
            <a:alphaModFix amt="15000"/>
          </a:blip>
          <a:stretch>
            <a:fillRect/>
          </a:stretch>
        </p:blipFill>
        <p:spPr>
          <a:xfrm rot="-600000">
            <a:off x="-2818407" y="2974152"/>
            <a:ext cx="6902278" cy="6487387"/>
          </a:xfrm>
          <a:prstGeom prst="rect">
            <a:avLst/>
          </a:prstGeom>
        </p:spPr>
      </p:pic>
    </p:spTree>
    <p:extLst>
      <p:ext uri="{BB962C8B-B14F-4D97-AF65-F5344CB8AC3E}">
        <p14:creationId xmlns:p14="http://schemas.microsoft.com/office/powerpoint/2010/main" val="1779927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ofdstuktitel">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AB532E7F-0A78-4447-BF0C-6F2B52B60AF1}"/>
              </a:ext>
            </a:extLst>
          </p:cNvPr>
          <p:cNvSpPr/>
          <p:nvPr userDrawn="1"/>
        </p:nvSpPr>
        <p:spPr>
          <a:xfrm>
            <a:off x="0" y="2539269"/>
            <a:ext cx="12192000" cy="431873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p:cNvSpPr>
            <a:spLocks noGrp="1"/>
          </p:cNvSpPr>
          <p:nvPr>
            <p:ph type="title" hasCustomPrompt="1"/>
          </p:nvPr>
        </p:nvSpPr>
        <p:spPr>
          <a:xfrm>
            <a:off x="838200" y="291772"/>
            <a:ext cx="10515600" cy="1411775"/>
          </a:xfrm>
        </p:spPr>
        <p:txBody>
          <a:bodyPr anchor="b" anchorCtr="0">
            <a:normAutofit/>
          </a:bodyPr>
          <a:lstStyle>
            <a:lvl1pPr algn="ctr">
              <a:defRPr sz="5400" b="1">
                <a:solidFill>
                  <a:schemeClr val="accent2"/>
                </a:solidFill>
              </a:defRPr>
            </a:lvl1pPr>
          </a:lstStyle>
          <a:p>
            <a:r>
              <a:rPr lang="nl-NL" dirty="0"/>
              <a:t>Titelstijl van model bewerken</a:t>
            </a:r>
          </a:p>
        </p:txBody>
      </p:sp>
      <p:sp>
        <p:nvSpPr>
          <p:cNvPr id="3" name="Tijdelijke aanduiding voor inhoud 2"/>
          <p:cNvSpPr>
            <a:spLocks noGrp="1"/>
          </p:cNvSpPr>
          <p:nvPr>
            <p:ph idx="1"/>
          </p:nvPr>
        </p:nvSpPr>
        <p:spPr>
          <a:xfrm>
            <a:off x="838200" y="1703547"/>
            <a:ext cx="10515600" cy="487675"/>
          </a:xfrm>
        </p:spPr>
        <p:txBody>
          <a:bodyPr>
            <a:normAutofit/>
          </a:bodyPr>
          <a:lstStyle>
            <a:lvl1pPr marL="0" indent="0" algn="ctr">
              <a:buNone/>
              <a:defRPr sz="2000">
                <a:solidFill>
                  <a:schemeClr val="accent1"/>
                </a:solidFill>
              </a:defRPr>
            </a:lvl1pPr>
            <a:lvl2pPr marL="457200" indent="0" algn="ctr">
              <a:buNone/>
              <a:defRPr sz="2000">
                <a:solidFill>
                  <a:schemeClr val="accent1"/>
                </a:solidFill>
              </a:defRPr>
            </a:lvl2pPr>
            <a:lvl3pPr marL="914400" indent="0" algn="ctr">
              <a:buNone/>
              <a:defRPr sz="2000">
                <a:solidFill>
                  <a:schemeClr val="accent1"/>
                </a:solidFill>
              </a:defRPr>
            </a:lvl3pPr>
            <a:lvl4pPr marL="1371600" indent="0" algn="ctr">
              <a:buNone/>
              <a:defRPr sz="2000">
                <a:solidFill>
                  <a:schemeClr val="accent1"/>
                </a:solidFill>
              </a:defRPr>
            </a:lvl4pPr>
            <a:lvl5pPr marL="1828800" indent="0" algn="ctr">
              <a:buNone/>
              <a:defRPr sz="2000">
                <a:solidFill>
                  <a:schemeClr val="accent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lvl1pPr>
              <a:defRPr>
                <a:solidFill>
                  <a:schemeClr val="bg1"/>
                </a:solidFill>
              </a:defRPr>
            </a:lvl1pPr>
          </a:lstStyle>
          <a:p>
            <a:fld id="{D50E7C93-60E8-8648-8DE9-FA3C271682D0}" type="datetimeFigureOut">
              <a:rPr lang="nl-NL" smtClean="0"/>
              <a:pPr/>
              <a:t>22-5-2024</a:t>
            </a:fld>
            <a:endParaRPr lang="nl-NL" dirty="0"/>
          </a:p>
        </p:txBody>
      </p:sp>
      <p:sp>
        <p:nvSpPr>
          <p:cNvPr id="5" name="Tijdelijke aanduiding voor voettekst 4"/>
          <p:cNvSpPr>
            <a:spLocks noGrp="1"/>
          </p:cNvSpPr>
          <p:nvPr>
            <p:ph type="ftr" sz="quarter" idx="11"/>
          </p:nvPr>
        </p:nvSpPr>
        <p:spPr/>
        <p:txBody>
          <a:bodyPr/>
          <a:lstStyle>
            <a:lvl1pPr>
              <a:defRPr>
                <a:solidFill>
                  <a:schemeClr val="bg1"/>
                </a:solidFill>
              </a:defRPr>
            </a:lvl1pPr>
          </a:lstStyle>
          <a:p>
            <a:endParaRPr lang="nl-NL" dirty="0"/>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3DD1B430-5217-004E-9578-39CC94448185}" type="slidenum">
              <a:rPr lang="nl-NL" smtClean="0"/>
              <a:pPr/>
              <a:t>‹nr.›</a:t>
            </a:fld>
            <a:endParaRPr lang="nl-NL" dirty="0"/>
          </a:p>
        </p:txBody>
      </p:sp>
      <p:sp>
        <p:nvSpPr>
          <p:cNvPr id="16" name="Rechthoek 15">
            <a:extLst>
              <a:ext uri="{FF2B5EF4-FFF2-40B4-BE49-F238E27FC236}">
                <a16:creationId xmlns:a16="http://schemas.microsoft.com/office/drawing/2014/main" id="{3E5634E9-8AA6-FD46-A02E-CC7D904FE21D}"/>
              </a:ext>
            </a:extLst>
          </p:cNvPr>
          <p:cNvSpPr/>
          <p:nvPr userDrawn="1"/>
        </p:nvSpPr>
        <p:spPr>
          <a:xfrm>
            <a:off x="0" y="2525295"/>
            <a:ext cx="12193200" cy="72000"/>
          </a:xfrm>
          <a:prstGeom prst="rect">
            <a:avLst/>
          </a:prstGeom>
          <a:gradFill>
            <a:gsLst>
              <a:gs pos="30000">
                <a:schemeClr val="accent1"/>
              </a:gs>
              <a:gs pos="69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7" name="Rechte verbindingslijn 16">
            <a:extLst>
              <a:ext uri="{FF2B5EF4-FFF2-40B4-BE49-F238E27FC236}">
                <a16:creationId xmlns:a16="http://schemas.microsoft.com/office/drawing/2014/main" id="{E427F353-D112-C743-82BF-A22300DD6C45}"/>
              </a:ext>
            </a:extLst>
          </p:cNvPr>
          <p:cNvCxnSpPr>
            <a:cxnSpLocks/>
          </p:cNvCxnSpPr>
          <p:nvPr userDrawn="1"/>
        </p:nvCxnSpPr>
        <p:spPr>
          <a:xfrm>
            <a:off x="838200" y="6302827"/>
            <a:ext cx="105156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73B1EF7F-F95F-FE40-B87C-55AB67698C7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1874" y="6414781"/>
            <a:ext cx="1221926" cy="246735"/>
          </a:xfrm>
          <a:prstGeom prst="rect">
            <a:avLst/>
          </a:prstGeom>
        </p:spPr>
      </p:pic>
      <p:pic>
        <p:nvPicPr>
          <p:cNvPr id="25" name="Afbeelding 24">
            <a:extLst>
              <a:ext uri="{FF2B5EF4-FFF2-40B4-BE49-F238E27FC236}">
                <a16:creationId xmlns:a16="http://schemas.microsoft.com/office/drawing/2014/main" id="{F4C483D7-89ED-5B41-A01C-B1C2D0485167}"/>
              </a:ext>
            </a:extLst>
          </p:cNvPr>
          <p:cNvPicPr>
            <a:picLocks noChangeAspect="1"/>
          </p:cNvPicPr>
          <p:nvPr userDrawn="1"/>
        </p:nvPicPr>
        <p:blipFill>
          <a:blip r:embed="rId4">
            <a:alphaModFix amt="15000"/>
          </a:blip>
          <a:stretch>
            <a:fillRect/>
          </a:stretch>
        </p:blipFill>
        <p:spPr>
          <a:xfrm rot="-600000">
            <a:off x="-2732251" y="2974151"/>
            <a:ext cx="6902278" cy="6487387"/>
          </a:xfrm>
          <a:prstGeom prst="rect">
            <a:avLst/>
          </a:prstGeom>
        </p:spPr>
      </p:pic>
    </p:spTree>
    <p:extLst>
      <p:ext uri="{BB962C8B-B14F-4D97-AF65-F5344CB8AC3E}">
        <p14:creationId xmlns:p14="http://schemas.microsoft.com/office/powerpoint/2010/main" val="1385834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el 1"/>
          <p:cNvSpPr>
            <a:spLocks noGrp="1"/>
          </p:cNvSpPr>
          <p:nvPr>
            <p:ph type="title"/>
          </p:nvPr>
        </p:nvSpPr>
        <p:spPr>
          <a:xfrm>
            <a:off x="838200" y="134880"/>
            <a:ext cx="10515600" cy="5969891"/>
          </a:xfrm>
        </p:spPr>
        <p:txBody>
          <a:bodyPr>
            <a:normAutofit/>
          </a:bodyPr>
          <a:lstStyle>
            <a:lvl1pPr algn="ctr">
              <a:defRPr sz="6000">
                <a:solidFill>
                  <a:schemeClr val="bg1"/>
                </a:solidFill>
              </a:defRPr>
            </a:lvl1pPr>
          </a:lstStyle>
          <a:p>
            <a:r>
              <a:rPr lang="nl-NL"/>
              <a:t>Klik om stijl te bewerken</a:t>
            </a:r>
            <a:endParaRPr lang="nl-NL" dirty="0"/>
          </a:p>
        </p:txBody>
      </p:sp>
      <p:sp>
        <p:nvSpPr>
          <p:cNvPr id="4" name="Tijdelijke aanduiding voor datum 3"/>
          <p:cNvSpPr>
            <a:spLocks noGrp="1"/>
          </p:cNvSpPr>
          <p:nvPr>
            <p:ph type="dt" sz="half" idx="10"/>
          </p:nvPr>
        </p:nvSpPr>
        <p:spPr/>
        <p:txBody>
          <a:bodyPr/>
          <a:lstStyle>
            <a:lvl1pPr>
              <a:defRPr>
                <a:solidFill>
                  <a:schemeClr val="bg1"/>
                </a:solidFill>
              </a:defRPr>
            </a:lvl1pPr>
          </a:lstStyle>
          <a:p>
            <a:fld id="{D50E7C93-60E8-8648-8DE9-FA3C271682D0}" type="datetimeFigureOut">
              <a:rPr lang="nl-NL" smtClean="0"/>
              <a:pPr/>
              <a:t>22-5-2024</a:t>
            </a:fld>
            <a:endParaRPr lang="nl-NL" dirty="0"/>
          </a:p>
        </p:txBody>
      </p:sp>
      <p:sp>
        <p:nvSpPr>
          <p:cNvPr id="5" name="Tijdelijke aanduiding voor voettekst 4"/>
          <p:cNvSpPr>
            <a:spLocks noGrp="1"/>
          </p:cNvSpPr>
          <p:nvPr>
            <p:ph type="ftr" sz="quarter" idx="11"/>
          </p:nvPr>
        </p:nvSpPr>
        <p:spPr/>
        <p:txBody>
          <a:bodyPr/>
          <a:lstStyle>
            <a:lvl1pPr>
              <a:defRPr>
                <a:solidFill>
                  <a:schemeClr val="bg1"/>
                </a:solidFill>
              </a:defRPr>
            </a:lvl1pPr>
          </a:lstStyle>
          <a:p>
            <a:endParaRPr lang="nl-NL" dirty="0"/>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3DD1B430-5217-004E-9578-39CC94448185}" type="slidenum">
              <a:rPr lang="nl-NL" smtClean="0"/>
              <a:pPr/>
              <a:t>‹nr.›</a:t>
            </a:fld>
            <a:endParaRPr lang="nl-NL" dirty="0"/>
          </a:p>
        </p:txBody>
      </p:sp>
      <p:cxnSp>
        <p:nvCxnSpPr>
          <p:cNvPr id="8" name="Rechte verbindingslijn 7">
            <a:extLst>
              <a:ext uri="{FF2B5EF4-FFF2-40B4-BE49-F238E27FC236}">
                <a16:creationId xmlns:a16="http://schemas.microsoft.com/office/drawing/2014/main" id="{B304C7EF-C63D-2943-ADE3-A858A74F61A4}"/>
              </a:ext>
            </a:extLst>
          </p:cNvPr>
          <p:cNvCxnSpPr>
            <a:cxnSpLocks/>
          </p:cNvCxnSpPr>
          <p:nvPr userDrawn="1"/>
        </p:nvCxnSpPr>
        <p:spPr>
          <a:xfrm>
            <a:off x="838200" y="6302827"/>
            <a:ext cx="105156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40472C13-44DB-0049-B4B6-6ED2AA6FD0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1874" y="6414781"/>
            <a:ext cx="1221926" cy="246735"/>
          </a:xfrm>
          <a:prstGeom prst="rect">
            <a:avLst/>
          </a:prstGeom>
        </p:spPr>
      </p:pic>
      <p:pic>
        <p:nvPicPr>
          <p:cNvPr id="13" name="Afbeelding 12">
            <a:extLst>
              <a:ext uri="{FF2B5EF4-FFF2-40B4-BE49-F238E27FC236}">
                <a16:creationId xmlns:a16="http://schemas.microsoft.com/office/drawing/2014/main" id="{12E78FE6-7FB4-BD4D-9DC3-9002E19E458B}"/>
              </a:ext>
            </a:extLst>
          </p:cNvPr>
          <p:cNvPicPr>
            <a:picLocks noChangeAspect="1"/>
          </p:cNvPicPr>
          <p:nvPr userDrawn="1"/>
        </p:nvPicPr>
        <p:blipFill>
          <a:blip r:embed="rId4">
            <a:alphaModFix amt="10000"/>
          </a:blip>
          <a:stretch>
            <a:fillRect/>
          </a:stretch>
        </p:blipFill>
        <p:spPr>
          <a:xfrm rot="-600000">
            <a:off x="6708659" y="-3367368"/>
            <a:ext cx="9290280" cy="8731848"/>
          </a:xfrm>
          <a:prstGeom prst="rect">
            <a:avLst/>
          </a:prstGeom>
        </p:spPr>
      </p:pic>
    </p:spTree>
    <p:extLst>
      <p:ext uri="{BB962C8B-B14F-4D97-AF65-F5344CB8AC3E}">
        <p14:creationId xmlns:p14="http://schemas.microsoft.com/office/powerpoint/2010/main" val="865641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Highlight">
    <p:spTree>
      <p:nvGrpSpPr>
        <p:cNvPr id="1" name=""/>
        <p:cNvGrpSpPr/>
        <p:nvPr/>
      </p:nvGrpSpPr>
      <p:grpSpPr>
        <a:xfrm>
          <a:off x="0" y="0"/>
          <a:ext cx="0" cy="0"/>
          <a:chOff x="0" y="0"/>
          <a:chExt cx="0" cy="0"/>
        </a:xfrm>
      </p:grpSpPr>
      <p:sp>
        <p:nvSpPr>
          <p:cNvPr id="2" name="Titel 1"/>
          <p:cNvSpPr>
            <a:spLocks noGrp="1"/>
          </p:cNvSpPr>
          <p:nvPr>
            <p:ph type="title"/>
          </p:nvPr>
        </p:nvSpPr>
        <p:spPr>
          <a:xfrm>
            <a:off x="838201" y="365125"/>
            <a:ext cx="7187360" cy="1325563"/>
          </a:xfrm>
        </p:spPr>
        <p:txBody>
          <a:bodyPr/>
          <a:lstStyle>
            <a:lvl1pPr>
              <a:defRPr b="0">
                <a:solidFill>
                  <a:schemeClr val="accent1"/>
                </a:solidFill>
              </a:defRPr>
            </a:lvl1pPr>
          </a:lstStyle>
          <a:p>
            <a:r>
              <a:rPr lang="nl-NL"/>
              <a:t>Klik om stijl te bewerken</a:t>
            </a:r>
            <a:endParaRPr lang="nl-NL" dirty="0"/>
          </a:p>
        </p:txBody>
      </p:sp>
      <p:sp>
        <p:nvSpPr>
          <p:cNvPr id="3" name="Tijdelijke aanduiding voor inhoud 2"/>
          <p:cNvSpPr>
            <a:spLocks noGrp="1"/>
          </p:cNvSpPr>
          <p:nvPr>
            <p:ph idx="1"/>
          </p:nvPr>
        </p:nvSpPr>
        <p:spPr>
          <a:xfrm>
            <a:off x="838201" y="1825625"/>
            <a:ext cx="7187360" cy="4351338"/>
          </a:xfrm>
        </p:spPr>
        <p:txBody>
          <a:bodyPr/>
          <a:lstStyle>
            <a:lvl1pPr marL="228600" indent="-228600">
              <a:buClr>
                <a:schemeClr val="accent1"/>
              </a:buClr>
              <a:buFont typeface="Wingdings" pitchFamily="2" charset="2"/>
              <a:buChar char="ü"/>
              <a:defRPr>
                <a:solidFill>
                  <a:schemeClr val="accent1"/>
                </a:solidFill>
              </a:defRPr>
            </a:lvl1pPr>
            <a:lvl2pPr marL="685800" indent="-228600">
              <a:buClr>
                <a:schemeClr val="accent1"/>
              </a:buClr>
              <a:buFont typeface="Wingdings" pitchFamily="2" charset="2"/>
              <a:buChar char="ü"/>
              <a:defRPr>
                <a:solidFill>
                  <a:schemeClr val="accent1"/>
                </a:solidFill>
              </a:defRPr>
            </a:lvl2pPr>
            <a:lvl3pPr marL="1143000" indent="-228600">
              <a:buClr>
                <a:schemeClr val="accent1"/>
              </a:buClr>
              <a:buFont typeface="Wingdings" pitchFamily="2" charset="2"/>
              <a:buChar char="ü"/>
              <a:defRPr>
                <a:solidFill>
                  <a:schemeClr val="accent1"/>
                </a:solidFill>
              </a:defRPr>
            </a:lvl3pPr>
            <a:lvl4pPr marL="1600200" indent="-228600">
              <a:buClr>
                <a:schemeClr val="accent1"/>
              </a:buClr>
              <a:buFont typeface="Wingdings" pitchFamily="2" charset="2"/>
              <a:buChar char="ü"/>
              <a:defRPr>
                <a:solidFill>
                  <a:schemeClr val="accent1"/>
                </a:solidFill>
              </a:defRPr>
            </a:lvl4pPr>
            <a:lvl5pPr marL="2057400" indent="-228600">
              <a:buClr>
                <a:schemeClr val="accent1"/>
              </a:buClr>
              <a:buFont typeface="Wingdings" pitchFamily="2" charset="2"/>
              <a:buChar char="ü"/>
              <a:defRPr>
                <a:solidFill>
                  <a:schemeClr val="accent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lvl1pPr>
              <a:defRPr>
                <a:solidFill>
                  <a:schemeClr val="bg1"/>
                </a:solidFill>
              </a:defRPr>
            </a:lvl1pPr>
          </a:lstStyle>
          <a:p>
            <a:fld id="{D50E7C93-60E8-8648-8DE9-FA3C271682D0}" type="datetimeFigureOut">
              <a:rPr lang="nl-NL" smtClean="0"/>
              <a:pPr/>
              <a:t>22-5-2024</a:t>
            </a:fld>
            <a:endParaRPr lang="nl-NL" dirty="0"/>
          </a:p>
        </p:txBody>
      </p:sp>
      <p:sp>
        <p:nvSpPr>
          <p:cNvPr id="5" name="Tijdelijke aanduiding voor voettekst 4"/>
          <p:cNvSpPr>
            <a:spLocks noGrp="1"/>
          </p:cNvSpPr>
          <p:nvPr>
            <p:ph type="ftr" sz="quarter" idx="11"/>
          </p:nvPr>
        </p:nvSpPr>
        <p:spPr/>
        <p:txBody>
          <a:bodyPr/>
          <a:lstStyle>
            <a:lvl1pPr>
              <a:defRPr>
                <a:solidFill>
                  <a:schemeClr val="bg1"/>
                </a:solidFill>
              </a:defRPr>
            </a:lvl1pPr>
          </a:lstStyle>
          <a:p>
            <a:endParaRPr lang="nl-NL" dirty="0"/>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3DD1B430-5217-004E-9578-39CC94448185}" type="slidenum">
              <a:rPr lang="nl-NL" smtClean="0"/>
              <a:pPr/>
              <a:t>‹nr.›</a:t>
            </a:fld>
            <a:endParaRPr lang="nl-NL" dirty="0"/>
          </a:p>
        </p:txBody>
      </p:sp>
      <p:cxnSp>
        <p:nvCxnSpPr>
          <p:cNvPr id="9" name="Rechte verbindingslijn 8">
            <a:extLst>
              <a:ext uri="{FF2B5EF4-FFF2-40B4-BE49-F238E27FC236}">
                <a16:creationId xmlns:a16="http://schemas.microsoft.com/office/drawing/2014/main" id="{FA581838-2644-F745-AD57-BCC51AA787D8}"/>
              </a:ext>
            </a:extLst>
          </p:cNvPr>
          <p:cNvCxnSpPr>
            <a:cxnSpLocks/>
          </p:cNvCxnSpPr>
          <p:nvPr userDrawn="1"/>
        </p:nvCxnSpPr>
        <p:spPr>
          <a:xfrm>
            <a:off x="838200" y="6302827"/>
            <a:ext cx="105156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F7A9C933-3BBA-8B4C-82BE-7B8CEBF66D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1874" y="6414781"/>
            <a:ext cx="1221926" cy="246735"/>
          </a:xfrm>
          <a:prstGeom prst="rect">
            <a:avLst/>
          </a:prstGeom>
        </p:spPr>
      </p:pic>
      <p:pic>
        <p:nvPicPr>
          <p:cNvPr id="20" name="Graphic 19">
            <a:extLst>
              <a:ext uri="{FF2B5EF4-FFF2-40B4-BE49-F238E27FC236}">
                <a16:creationId xmlns:a16="http://schemas.microsoft.com/office/drawing/2014/main" id="{7D15B3F7-2ED3-4447-9D99-4CD1C6F133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40908" y="1690688"/>
            <a:ext cx="2753014" cy="2753014"/>
          </a:xfrm>
          <a:prstGeom prst="rect">
            <a:avLst/>
          </a:prstGeom>
        </p:spPr>
      </p:pic>
    </p:spTree>
    <p:extLst>
      <p:ext uri="{BB962C8B-B14F-4D97-AF65-F5344CB8AC3E}">
        <p14:creationId xmlns:p14="http://schemas.microsoft.com/office/powerpoint/2010/main" val="233807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eerpunten">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513714"/>
          </a:xfrm>
        </p:spPr>
        <p:txBody>
          <a:bodyPr/>
          <a:lstStyle>
            <a:lvl1pPr algn="ctr">
              <a:defRPr sz="3600" b="0">
                <a:solidFill>
                  <a:schemeClr val="accent2"/>
                </a:solidFill>
              </a:defRPr>
            </a:lvl1pPr>
          </a:lstStyle>
          <a:p>
            <a:r>
              <a:rPr lang="nl-NL"/>
              <a:t>Klik om stijl te bewerken</a:t>
            </a:r>
            <a:endParaRPr lang="nl-NL" dirty="0"/>
          </a:p>
        </p:txBody>
      </p:sp>
      <p:sp>
        <p:nvSpPr>
          <p:cNvPr id="4" name="Tijdelijke aanduiding voor datum 3"/>
          <p:cNvSpPr>
            <a:spLocks noGrp="1"/>
          </p:cNvSpPr>
          <p:nvPr>
            <p:ph type="dt" sz="half" idx="10"/>
          </p:nvPr>
        </p:nvSpPr>
        <p:spPr/>
        <p:txBody>
          <a:bodyPr/>
          <a:lstStyle/>
          <a:p>
            <a:fld id="{D50E7C93-60E8-8648-8DE9-FA3C271682D0}" type="datetimeFigureOut">
              <a:rPr lang="nl-NL" smtClean="0"/>
              <a:t>22-5-2024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DD1B430-5217-004E-9578-39CC94448185}" type="slidenum">
              <a:rPr lang="nl-NL" smtClean="0"/>
              <a:t>‹nr.›</a:t>
            </a:fld>
            <a:endParaRPr lang="nl-NL"/>
          </a:p>
        </p:txBody>
      </p:sp>
      <p:cxnSp>
        <p:nvCxnSpPr>
          <p:cNvPr id="7" name="Rechte verbindingslijn 6">
            <a:extLst>
              <a:ext uri="{FF2B5EF4-FFF2-40B4-BE49-F238E27FC236}">
                <a16:creationId xmlns:a16="http://schemas.microsoft.com/office/drawing/2014/main" id="{4FA56F56-7DA4-4448-A5F9-8F9CFDB75990}"/>
              </a:ext>
            </a:extLst>
          </p:cNvPr>
          <p:cNvCxnSpPr>
            <a:cxnSpLocks/>
          </p:cNvCxnSpPr>
          <p:nvPr userDrawn="1"/>
        </p:nvCxnSpPr>
        <p:spPr>
          <a:xfrm>
            <a:off x="838200" y="6302827"/>
            <a:ext cx="105156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D20D492B-D05E-0A4E-94C1-C5629F97629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1878" y="6414782"/>
            <a:ext cx="1221922" cy="246734"/>
          </a:xfrm>
          <a:prstGeom prst="rect">
            <a:avLst/>
          </a:prstGeom>
        </p:spPr>
      </p:pic>
      <p:pic>
        <p:nvPicPr>
          <p:cNvPr id="9" name="Afbeelding 8">
            <a:extLst>
              <a:ext uri="{FF2B5EF4-FFF2-40B4-BE49-F238E27FC236}">
                <a16:creationId xmlns:a16="http://schemas.microsoft.com/office/drawing/2014/main" id="{98DF0BF0-DF2A-B14A-ADBC-91D70CF76934}"/>
              </a:ext>
            </a:extLst>
          </p:cNvPr>
          <p:cNvPicPr>
            <a:picLocks noChangeAspect="1"/>
          </p:cNvPicPr>
          <p:nvPr userDrawn="1"/>
        </p:nvPicPr>
        <p:blipFill>
          <a:blip r:embed="rId4"/>
          <a:stretch>
            <a:fillRect/>
          </a:stretch>
        </p:blipFill>
        <p:spPr>
          <a:xfrm>
            <a:off x="838200" y="1470892"/>
            <a:ext cx="2104900" cy="1960880"/>
          </a:xfrm>
          <a:prstGeom prst="rect">
            <a:avLst/>
          </a:prstGeom>
        </p:spPr>
      </p:pic>
      <p:pic>
        <p:nvPicPr>
          <p:cNvPr id="10" name="Afbeelding 9">
            <a:extLst>
              <a:ext uri="{FF2B5EF4-FFF2-40B4-BE49-F238E27FC236}">
                <a16:creationId xmlns:a16="http://schemas.microsoft.com/office/drawing/2014/main" id="{F754E9B6-E57E-854D-9425-05CA58239C15}"/>
              </a:ext>
            </a:extLst>
          </p:cNvPr>
          <p:cNvPicPr>
            <a:picLocks noChangeAspect="1"/>
          </p:cNvPicPr>
          <p:nvPr userDrawn="1"/>
        </p:nvPicPr>
        <p:blipFill>
          <a:blip r:embed="rId5"/>
          <a:stretch>
            <a:fillRect/>
          </a:stretch>
        </p:blipFill>
        <p:spPr>
          <a:xfrm>
            <a:off x="3641767" y="1470892"/>
            <a:ext cx="2104900" cy="1960880"/>
          </a:xfrm>
          <a:prstGeom prst="rect">
            <a:avLst/>
          </a:prstGeom>
        </p:spPr>
      </p:pic>
      <p:pic>
        <p:nvPicPr>
          <p:cNvPr id="11" name="Afbeelding 10">
            <a:extLst>
              <a:ext uri="{FF2B5EF4-FFF2-40B4-BE49-F238E27FC236}">
                <a16:creationId xmlns:a16="http://schemas.microsoft.com/office/drawing/2014/main" id="{03D1C55E-AAEC-5440-AA78-2062C139D82F}"/>
              </a:ext>
            </a:extLst>
          </p:cNvPr>
          <p:cNvPicPr>
            <a:picLocks noChangeAspect="1"/>
          </p:cNvPicPr>
          <p:nvPr userDrawn="1"/>
        </p:nvPicPr>
        <p:blipFill>
          <a:blip r:embed="rId6"/>
          <a:stretch>
            <a:fillRect/>
          </a:stretch>
        </p:blipFill>
        <p:spPr>
          <a:xfrm>
            <a:off x="6445334" y="1470892"/>
            <a:ext cx="2104900" cy="1960880"/>
          </a:xfrm>
          <a:prstGeom prst="rect">
            <a:avLst/>
          </a:prstGeom>
        </p:spPr>
      </p:pic>
      <p:pic>
        <p:nvPicPr>
          <p:cNvPr id="12" name="Afbeelding 11">
            <a:extLst>
              <a:ext uri="{FF2B5EF4-FFF2-40B4-BE49-F238E27FC236}">
                <a16:creationId xmlns:a16="http://schemas.microsoft.com/office/drawing/2014/main" id="{B11BED03-70AE-1F4A-B586-7C44C48B8F91}"/>
              </a:ext>
            </a:extLst>
          </p:cNvPr>
          <p:cNvPicPr>
            <a:picLocks noChangeAspect="1"/>
          </p:cNvPicPr>
          <p:nvPr userDrawn="1"/>
        </p:nvPicPr>
        <p:blipFill>
          <a:blip r:embed="rId7"/>
          <a:stretch>
            <a:fillRect/>
          </a:stretch>
        </p:blipFill>
        <p:spPr>
          <a:xfrm>
            <a:off x="9248900" y="1470892"/>
            <a:ext cx="2104900" cy="1960880"/>
          </a:xfrm>
          <a:prstGeom prst="rect">
            <a:avLst/>
          </a:prstGeom>
        </p:spPr>
      </p:pic>
      <p:pic>
        <p:nvPicPr>
          <p:cNvPr id="13" name="Afbeelding 12">
            <a:extLst>
              <a:ext uri="{FF2B5EF4-FFF2-40B4-BE49-F238E27FC236}">
                <a16:creationId xmlns:a16="http://schemas.microsoft.com/office/drawing/2014/main" id="{14D2BA8A-A965-D440-9D02-CC22F5A4E814}"/>
              </a:ext>
            </a:extLst>
          </p:cNvPr>
          <p:cNvPicPr>
            <a:picLocks noChangeAspect="1"/>
          </p:cNvPicPr>
          <p:nvPr userDrawn="1"/>
        </p:nvPicPr>
        <p:blipFill>
          <a:blip r:embed="rId8"/>
          <a:stretch>
            <a:fillRect/>
          </a:stretch>
        </p:blipFill>
        <p:spPr>
          <a:xfrm>
            <a:off x="2239983" y="3899132"/>
            <a:ext cx="2104900" cy="1960880"/>
          </a:xfrm>
          <a:prstGeom prst="rect">
            <a:avLst/>
          </a:prstGeom>
        </p:spPr>
      </p:pic>
      <p:pic>
        <p:nvPicPr>
          <p:cNvPr id="14" name="Afbeelding 13">
            <a:extLst>
              <a:ext uri="{FF2B5EF4-FFF2-40B4-BE49-F238E27FC236}">
                <a16:creationId xmlns:a16="http://schemas.microsoft.com/office/drawing/2014/main" id="{D789057A-7F3B-F34A-8CF2-4C5C690EE95F}"/>
              </a:ext>
            </a:extLst>
          </p:cNvPr>
          <p:cNvPicPr>
            <a:picLocks noChangeAspect="1"/>
          </p:cNvPicPr>
          <p:nvPr userDrawn="1"/>
        </p:nvPicPr>
        <p:blipFill>
          <a:blip r:embed="rId9"/>
          <a:stretch>
            <a:fillRect/>
          </a:stretch>
        </p:blipFill>
        <p:spPr>
          <a:xfrm>
            <a:off x="5043550" y="3899132"/>
            <a:ext cx="2104900" cy="1960880"/>
          </a:xfrm>
          <a:prstGeom prst="rect">
            <a:avLst/>
          </a:prstGeom>
        </p:spPr>
      </p:pic>
      <p:pic>
        <p:nvPicPr>
          <p:cNvPr id="15" name="Afbeelding 14">
            <a:extLst>
              <a:ext uri="{FF2B5EF4-FFF2-40B4-BE49-F238E27FC236}">
                <a16:creationId xmlns:a16="http://schemas.microsoft.com/office/drawing/2014/main" id="{3373DB2D-78B5-F84B-9CAD-57B6D5AE0D66}"/>
              </a:ext>
            </a:extLst>
          </p:cNvPr>
          <p:cNvPicPr>
            <a:picLocks noChangeAspect="1"/>
          </p:cNvPicPr>
          <p:nvPr userDrawn="1"/>
        </p:nvPicPr>
        <p:blipFill>
          <a:blip r:embed="rId10"/>
          <a:stretch>
            <a:fillRect/>
          </a:stretch>
        </p:blipFill>
        <p:spPr>
          <a:xfrm>
            <a:off x="7847117" y="3899132"/>
            <a:ext cx="2104900" cy="1960880"/>
          </a:xfrm>
          <a:prstGeom prst="rect">
            <a:avLst/>
          </a:prstGeom>
        </p:spPr>
      </p:pic>
      <p:cxnSp>
        <p:nvCxnSpPr>
          <p:cNvPr id="16" name="Rechte verbindingslijn 15">
            <a:extLst>
              <a:ext uri="{FF2B5EF4-FFF2-40B4-BE49-F238E27FC236}">
                <a16:creationId xmlns:a16="http://schemas.microsoft.com/office/drawing/2014/main" id="{DD2883E0-4ED0-894A-A8E9-A24BF2B05643}"/>
              </a:ext>
            </a:extLst>
          </p:cNvPr>
          <p:cNvCxnSpPr>
            <a:cxnSpLocks/>
          </p:cNvCxnSpPr>
          <p:nvPr userDrawn="1"/>
        </p:nvCxnSpPr>
        <p:spPr>
          <a:xfrm>
            <a:off x="838200" y="1053572"/>
            <a:ext cx="105156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9966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16"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childTnLst>
                                </p:cTn>
                              </p:par>
                            </p:childTnLst>
                          </p:cTn>
                        </p:par>
                        <p:par>
                          <p:cTn id="34" fill="hold">
                            <p:stCondLst>
                              <p:cond delay="3000"/>
                            </p:stCondLst>
                            <p:childTnLst>
                              <p:par>
                                <p:cTn id="35" presetID="23" presetClass="entr" presetSubtype="16"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to">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D50E7C93-60E8-8648-8DE9-FA3C271682D0}" type="datetimeFigureOut">
              <a:rPr lang="nl-NL" smtClean="0"/>
              <a:t>22-5-2024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DD1B430-5217-004E-9578-39CC94448185}" type="slidenum">
              <a:rPr lang="nl-NL" smtClean="0"/>
              <a:t>‹nr.›</a:t>
            </a:fld>
            <a:endParaRPr lang="nl-NL"/>
          </a:p>
        </p:txBody>
      </p:sp>
      <p:cxnSp>
        <p:nvCxnSpPr>
          <p:cNvPr id="8" name="Rechte verbindingslijn 7">
            <a:extLst>
              <a:ext uri="{FF2B5EF4-FFF2-40B4-BE49-F238E27FC236}">
                <a16:creationId xmlns:a16="http://schemas.microsoft.com/office/drawing/2014/main" id="{DEC08AA8-F236-6F41-BD3F-5E456AB742AF}"/>
              </a:ext>
            </a:extLst>
          </p:cNvPr>
          <p:cNvCxnSpPr>
            <a:cxnSpLocks/>
          </p:cNvCxnSpPr>
          <p:nvPr userDrawn="1"/>
        </p:nvCxnSpPr>
        <p:spPr>
          <a:xfrm>
            <a:off x="838200" y="6302827"/>
            <a:ext cx="105156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4D6CC6A0-ADF7-2144-8A97-B2225BFE458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1878" y="6414782"/>
            <a:ext cx="1221922" cy="246734"/>
          </a:xfrm>
          <a:prstGeom prst="rect">
            <a:avLst/>
          </a:prstGeom>
        </p:spPr>
      </p:pic>
      <p:sp>
        <p:nvSpPr>
          <p:cNvPr id="7" name="Tekstvak 6">
            <a:extLst>
              <a:ext uri="{FF2B5EF4-FFF2-40B4-BE49-F238E27FC236}">
                <a16:creationId xmlns:a16="http://schemas.microsoft.com/office/drawing/2014/main" id="{8EFC79E0-B182-1D4D-9D48-80713D7A1188}"/>
              </a:ext>
            </a:extLst>
          </p:cNvPr>
          <p:cNvSpPr txBox="1"/>
          <p:nvPr userDrawn="1"/>
        </p:nvSpPr>
        <p:spPr>
          <a:xfrm>
            <a:off x="8311978" y="6886832"/>
            <a:ext cx="0" cy="0"/>
          </a:xfrm>
          <a:prstGeom prst="rect">
            <a:avLst/>
          </a:prstGeom>
          <a:noFill/>
        </p:spPr>
        <p:txBody>
          <a:bodyPr wrap="none" rtlCol="0">
            <a:noAutofit/>
          </a:bodyPr>
          <a:lstStyle/>
          <a:p>
            <a:pPr algn="l">
              <a:lnSpc>
                <a:spcPct val="90000"/>
              </a:lnSpc>
              <a:spcBef>
                <a:spcPts val="1000"/>
              </a:spcBef>
            </a:pPr>
            <a:endParaRPr lang="nl-NL" sz="2400" dirty="0">
              <a:latin typeface="Source Sans Pro" panose="020B0503030403020204" pitchFamily="34" charset="0"/>
              <a:ea typeface="Source Sans Pro" panose="020B0503030403020204" pitchFamily="34" charset="0"/>
            </a:endParaRPr>
          </a:p>
        </p:txBody>
      </p:sp>
      <p:sp>
        <p:nvSpPr>
          <p:cNvPr id="11" name="Tijdelijke aanduiding voor afbeelding 2">
            <a:extLst>
              <a:ext uri="{FF2B5EF4-FFF2-40B4-BE49-F238E27FC236}">
                <a16:creationId xmlns:a16="http://schemas.microsoft.com/office/drawing/2014/main" id="{FFF251F1-5D4F-2C44-87E4-D70DA98A4BF5}"/>
              </a:ext>
            </a:extLst>
          </p:cNvPr>
          <p:cNvSpPr>
            <a:spLocks noGrp="1"/>
          </p:cNvSpPr>
          <p:nvPr>
            <p:ph type="pic" idx="1"/>
          </p:nvPr>
        </p:nvSpPr>
        <p:spPr>
          <a:xfrm>
            <a:off x="0" y="0"/>
            <a:ext cx="12192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133466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lofon">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AB532E7F-0A78-4447-BF0C-6F2B52B60AF1}"/>
              </a:ext>
            </a:extLst>
          </p:cNvPr>
          <p:cNvSpPr/>
          <p:nvPr userDrawn="1"/>
        </p:nvSpPr>
        <p:spPr>
          <a:xfrm>
            <a:off x="0" y="2539269"/>
            <a:ext cx="12192000" cy="43187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p:cNvSpPr>
            <a:spLocks noGrp="1"/>
          </p:cNvSpPr>
          <p:nvPr>
            <p:ph type="title" hasCustomPrompt="1"/>
          </p:nvPr>
        </p:nvSpPr>
        <p:spPr>
          <a:xfrm>
            <a:off x="838200" y="291772"/>
            <a:ext cx="10515600" cy="1411775"/>
          </a:xfrm>
        </p:spPr>
        <p:txBody>
          <a:bodyPr anchor="b" anchorCtr="0">
            <a:normAutofit/>
          </a:bodyPr>
          <a:lstStyle>
            <a:lvl1pPr algn="ctr">
              <a:defRPr sz="4400" b="1">
                <a:solidFill>
                  <a:schemeClr val="accent2"/>
                </a:solidFill>
              </a:defRPr>
            </a:lvl1pPr>
          </a:lstStyle>
          <a:p>
            <a:r>
              <a:rPr lang="nl-NL" dirty="0"/>
              <a:t>Titelstijl van model bewerken</a:t>
            </a:r>
          </a:p>
        </p:txBody>
      </p:sp>
      <p:sp>
        <p:nvSpPr>
          <p:cNvPr id="3" name="Tijdelijke aanduiding voor inhoud 2"/>
          <p:cNvSpPr>
            <a:spLocks noGrp="1"/>
          </p:cNvSpPr>
          <p:nvPr>
            <p:ph idx="1"/>
          </p:nvPr>
        </p:nvSpPr>
        <p:spPr>
          <a:xfrm>
            <a:off x="838200" y="2825591"/>
            <a:ext cx="10515600" cy="3280747"/>
          </a:xfrm>
        </p:spPr>
        <p:txBody>
          <a:bodyPr>
            <a:normAutofit/>
          </a:bodyPr>
          <a:lstStyle>
            <a:lvl1pPr marL="0" indent="0" algn="ctr">
              <a:buNone/>
              <a:defRPr sz="2000">
                <a:solidFill>
                  <a:schemeClr val="bg1"/>
                </a:solidFill>
              </a:defRPr>
            </a:lvl1pPr>
            <a:lvl2pPr marL="457200" indent="0" algn="ctr">
              <a:buNone/>
              <a:defRPr sz="2000">
                <a:solidFill>
                  <a:schemeClr val="bg1"/>
                </a:solidFill>
              </a:defRPr>
            </a:lvl2pPr>
            <a:lvl3pPr marL="914400" indent="0" algn="ctr">
              <a:buNone/>
              <a:defRPr sz="2000">
                <a:solidFill>
                  <a:schemeClr val="bg1"/>
                </a:solidFill>
              </a:defRPr>
            </a:lvl3pPr>
            <a:lvl4pPr marL="1371600" indent="0" algn="ctr">
              <a:buNone/>
              <a:defRPr sz="2000">
                <a:solidFill>
                  <a:schemeClr val="bg1"/>
                </a:solidFill>
              </a:defRPr>
            </a:lvl4pPr>
            <a:lvl5pPr marL="1828800" indent="0" algn="ctr">
              <a:buNone/>
              <a:defRPr sz="2000">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lvl1pPr>
              <a:defRPr>
                <a:solidFill>
                  <a:schemeClr val="bg1"/>
                </a:solidFill>
              </a:defRPr>
            </a:lvl1pPr>
          </a:lstStyle>
          <a:p>
            <a:fld id="{D50E7C93-60E8-8648-8DE9-FA3C271682D0}" type="datetimeFigureOut">
              <a:rPr lang="nl-NL" smtClean="0"/>
              <a:pPr/>
              <a:t>22-5-2024</a:t>
            </a:fld>
            <a:endParaRPr lang="nl-NL" dirty="0"/>
          </a:p>
        </p:txBody>
      </p:sp>
      <p:sp>
        <p:nvSpPr>
          <p:cNvPr id="5" name="Tijdelijke aanduiding voor voettekst 4"/>
          <p:cNvSpPr>
            <a:spLocks noGrp="1"/>
          </p:cNvSpPr>
          <p:nvPr>
            <p:ph type="ftr" sz="quarter" idx="11"/>
          </p:nvPr>
        </p:nvSpPr>
        <p:spPr/>
        <p:txBody>
          <a:bodyPr/>
          <a:lstStyle>
            <a:lvl1pPr>
              <a:defRPr>
                <a:solidFill>
                  <a:schemeClr val="bg1"/>
                </a:solidFill>
              </a:defRPr>
            </a:lvl1pPr>
          </a:lstStyle>
          <a:p>
            <a:endParaRPr lang="nl-NL" dirty="0"/>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3DD1B430-5217-004E-9578-39CC94448185}" type="slidenum">
              <a:rPr lang="nl-NL" smtClean="0"/>
              <a:pPr/>
              <a:t>‹nr.›</a:t>
            </a:fld>
            <a:endParaRPr lang="nl-NL" dirty="0"/>
          </a:p>
        </p:txBody>
      </p:sp>
      <p:sp>
        <p:nvSpPr>
          <p:cNvPr id="16" name="Rechthoek 15">
            <a:extLst>
              <a:ext uri="{FF2B5EF4-FFF2-40B4-BE49-F238E27FC236}">
                <a16:creationId xmlns:a16="http://schemas.microsoft.com/office/drawing/2014/main" id="{3E5634E9-8AA6-FD46-A02E-CC7D904FE21D}"/>
              </a:ext>
            </a:extLst>
          </p:cNvPr>
          <p:cNvSpPr/>
          <p:nvPr userDrawn="1"/>
        </p:nvSpPr>
        <p:spPr>
          <a:xfrm>
            <a:off x="0" y="2525295"/>
            <a:ext cx="12193200" cy="72000"/>
          </a:xfrm>
          <a:prstGeom prst="rect">
            <a:avLst/>
          </a:prstGeom>
          <a:gradFill>
            <a:gsLst>
              <a:gs pos="30000">
                <a:schemeClr val="accent2"/>
              </a:gs>
              <a:gs pos="68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7" name="Rechte verbindingslijn 16">
            <a:extLst>
              <a:ext uri="{FF2B5EF4-FFF2-40B4-BE49-F238E27FC236}">
                <a16:creationId xmlns:a16="http://schemas.microsoft.com/office/drawing/2014/main" id="{E427F353-D112-C743-82BF-A22300DD6C45}"/>
              </a:ext>
            </a:extLst>
          </p:cNvPr>
          <p:cNvCxnSpPr>
            <a:cxnSpLocks/>
          </p:cNvCxnSpPr>
          <p:nvPr userDrawn="1"/>
        </p:nvCxnSpPr>
        <p:spPr>
          <a:xfrm>
            <a:off x="838200" y="6302827"/>
            <a:ext cx="105156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73B1EF7F-F95F-FE40-B87C-55AB67698C7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1874" y="6414781"/>
            <a:ext cx="1221926" cy="246735"/>
          </a:xfrm>
          <a:prstGeom prst="rect">
            <a:avLst/>
          </a:prstGeom>
        </p:spPr>
      </p:pic>
      <p:pic>
        <p:nvPicPr>
          <p:cNvPr id="25" name="Afbeelding 24">
            <a:extLst>
              <a:ext uri="{FF2B5EF4-FFF2-40B4-BE49-F238E27FC236}">
                <a16:creationId xmlns:a16="http://schemas.microsoft.com/office/drawing/2014/main" id="{F4C483D7-89ED-5B41-A01C-B1C2D0485167}"/>
              </a:ext>
            </a:extLst>
          </p:cNvPr>
          <p:cNvPicPr>
            <a:picLocks noChangeAspect="1"/>
          </p:cNvPicPr>
          <p:nvPr userDrawn="1"/>
        </p:nvPicPr>
        <p:blipFill>
          <a:blip r:embed="rId4">
            <a:alphaModFix amt="15000"/>
          </a:blip>
          <a:stretch>
            <a:fillRect/>
          </a:stretch>
        </p:blipFill>
        <p:spPr>
          <a:xfrm rot="-600000">
            <a:off x="-2923292" y="3059133"/>
            <a:ext cx="6902278" cy="6487387"/>
          </a:xfrm>
          <a:prstGeom prst="rect">
            <a:avLst/>
          </a:prstGeom>
        </p:spPr>
      </p:pic>
    </p:spTree>
    <p:extLst>
      <p:ext uri="{BB962C8B-B14F-4D97-AF65-F5344CB8AC3E}">
        <p14:creationId xmlns:p14="http://schemas.microsoft.com/office/powerpoint/2010/main" val="564434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DF4FF"/>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nl-NL" dirty="0"/>
              <a:t>Titelstijl van model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6713495" y="6356350"/>
            <a:ext cx="810985" cy="365125"/>
          </a:xfrm>
          <a:prstGeom prst="rect">
            <a:avLst/>
          </a:prstGeom>
        </p:spPr>
        <p:txBody>
          <a:bodyPr vert="horz" lIns="91440" tIns="45720" rIns="91440" bIns="45720" rtlCol="0" anchor="ctr"/>
          <a:lstStyle>
            <a:lvl1pPr algn="l">
              <a:defRPr sz="1000" b="0" i="0">
                <a:solidFill>
                  <a:schemeClr val="tx1"/>
                </a:solidFill>
                <a:latin typeface="Calibri" panose="020F0502020204030204" pitchFamily="34" charset="0"/>
                <a:ea typeface="Calibri" panose="020F0502020204030204" pitchFamily="34" charset="0"/>
              </a:defRPr>
            </a:lvl1pPr>
          </a:lstStyle>
          <a:p>
            <a:fld id="{D50E7C93-60E8-8648-8DE9-FA3C271682D0}" type="datetimeFigureOut">
              <a:rPr lang="nl-NL" smtClean="0"/>
              <a:pPr/>
              <a:t>22-5-2024</a:t>
            </a:fld>
            <a:endParaRPr lang="nl-NL" dirty="0"/>
          </a:p>
        </p:txBody>
      </p:sp>
      <p:sp>
        <p:nvSpPr>
          <p:cNvPr id="5" name="Tijdelijke aanduiding voor voettekst 4"/>
          <p:cNvSpPr>
            <a:spLocks noGrp="1"/>
          </p:cNvSpPr>
          <p:nvPr>
            <p:ph type="ftr" sz="quarter" idx="3"/>
          </p:nvPr>
        </p:nvSpPr>
        <p:spPr>
          <a:xfrm>
            <a:off x="838200" y="6356350"/>
            <a:ext cx="5323114" cy="365125"/>
          </a:xfrm>
          <a:prstGeom prst="rect">
            <a:avLst/>
          </a:prstGeom>
        </p:spPr>
        <p:txBody>
          <a:bodyPr vert="horz" lIns="91440" tIns="45720" rIns="91440" bIns="45720" rtlCol="0" anchor="ctr"/>
          <a:lstStyle>
            <a:lvl1pPr algn="l">
              <a:defRPr sz="1000" b="0" i="0">
                <a:solidFill>
                  <a:schemeClr val="tx1"/>
                </a:solidFill>
                <a:latin typeface="Calibri" panose="020F0502020204030204" pitchFamily="34" charset="0"/>
                <a:ea typeface="Calibri" panose="020F0502020204030204" pitchFamily="34" charset="0"/>
              </a:defRPr>
            </a:lvl1pPr>
          </a:lstStyle>
          <a:p>
            <a:endParaRPr lang="nl-NL" dirty="0"/>
          </a:p>
        </p:txBody>
      </p:sp>
      <p:sp>
        <p:nvSpPr>
          <p:cNvPr id="6" name="Tijdelijke aanduiding voor dianummer 5"/>
          <p:cNvSpPr>
            <a:spLocks noGrp="1"/>
          </p:cNvSpPr>
          <p:nvPr>
            <p:ph type="sldNum" sz="quarter" idx="4"/>
          </p:nvPr>
        </p:nvSpPr>
        <p:spPr>
          <a:xfrm>
            <a:off x="7935416" y="6356350"/>
            <a:ext cx="810985" cy="365125"/>
          </a:xfrm>
          <a:prstGeom prst="rect">
            <a:avLst/>
          </a:prstGeom>
        </p:spPr>
        <p:txBody>
          <a:bodyPr vert="horz" lIns="91440" tIns="45720" rIns="91440" bIns="45720" rtlCol="0" anchor="ctr"/>
          <a:lstStyle>
            <a:lvl1pPr algn="r">
              <a:defRPr sz="1200" b="0" i="0">
                <a:solidFill>
                  <a:schemeClr val="tx1"/>
                </a:solidFill>
                <a:latin typeface="Calibri" panose="020F0502020204030204" pitchFamily="34" charset="0"/>
                <a:ea typeface="Calibri" panose="020F0502020204030204" pitchFamily="34" charset="0"/>
              </a:defRPr>
            </a:lvl1pPr>
          </a:lstStyle>
          <a:p>
            <a:fld id="{3DD1B430-5217-004E-9578-39CC94448185}" type="slidenum">
              <a:rPr lang="nl-NL" smtClean="0"/>
              <a:pPr/>
              <a:t>‹nr.›</a:t>
            </a:fld>
            <a:endParaRPr lang="nl-NL" dirty="0"/>
          </a:p>
        </p:txBody>
      </p:sp>
    </p:spTree>
    <p:extLst>
      <p:ext uri="{BB962C8B-B14F-4D97-AF65-F5344CB8AC3E}">
        <p14:creationId xmlns:p14="http://schemas.microsoft.com/office/powerpoint/2010/main" val="786426117"/>
      </p:ext>
    </p:extLst>
  </p:cSld>
  <p:clrMap bg1="lt1" tx1="dk1" bg2="lt2" tx2="dk2" accent1="accent1" accent2="accent2" accent3="accent3" accent4="accent4" accent5="accent5" accent6="accent6" hlink="hlink" folHlink="folHlink"/>
  <p:sldLayoutIdLst>
    <p:sldLayoutId id="2147483664" r:id="rId1"/>
    <p:sldLayoutId id="2147483660" r:id="rId2"/>
    <p:sldLayoutId id="2147483672" r:id="rId3"/>
    <p:sldLayoutId id="2147483666" r:id="rId4"/>
    <p:sldLayoutId id="2147483665" r:id="rId5"/>
    <p:sldLayoutId id="2147483669" r:id="rId6"/>
    <p:sldLayoutId id="2147483670" r:id="rId7"/>
    <p:sldLayoutId id="2147483671" r:id="rId8"/>
    <p:sldLayoutId id="2147483673" r:id="rId9"/>
    <p:sldLayoutId id="2147483678"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0" i="0" kern="1200">
          <a:solidFill>
            <a:schemeClr val="accent1"/>
          </a:solidFill>
          <a:latin typeface="Calibri" panose="020F0502020204030204" pitchFamily="34" charset="0"/>
          <a:ea typeface="Calibri" panose="020F0502020204030204" pitchFamily="34" charset="0"/>
          <a:cs typeface="+mj-cs"/>
        </a:defRPr>
      </a:lvl1pPr>
    </p:titleStyle>
    <p:bodyStyle>
      <a:lvl1pPr marL="228600" indent="-228600" algn="l" defTabSz="914400" rtl="0" eaLnBrk="1" latinLnBrk="0" hangingPunct="1">
        <a:lnSpc>
          <a:spcPct val="100000"/>
        </a:lnSpc>
        <a:spcBef>
          <a:spcPts val="800"/>
        </a:spcBef>
        <a:buFont typeface="Arial"/>
        <a:buChar char="•"/>
        <a:defRPr sz="2400" b="0" i="0" kern="1200">
          <a:solidFill>
            <a:schemeClr val="accent1"/>
          </a:solidFill>
          <a:latin typeface="Calibri" panose="020F0502020204030204" pitchFamily="34" charset="0"/>
          <a:ea typeface="Calibri" panose="020F0502020204030204" pitchFamily="34" charset="0"/>
          <a:cs typeface="+mn-cs"/>
        </a:defRPr>
      </a:lvl1pPr>
      <a:lvl2pPr marL="685800" indent="-228600" algn="l" defTabSz="914400" rtl="0" eaLnBrk="1" latinLnBrk="0" hangingPunct="1">
        <a:lnSpc>
          <a:spcPct val="100000"/>
        </a:lnSpc>
        <a:spcBef>
          <a:spcPts val="500"/>
        </a:spcBef>
        <a:buFont typeface="Systeemlettertype"/>
        <a:buChar char="–"/>
        <a:defRPr sz="2000" b="0" i="0" kern="1200">
          <a:solidFill>
            <a:schemeClr val="accent1"/>
          </a:solidFill>
          <a:latin typeface="Calibri" panose="020F0502020204030204" pitchFamily="34" charset="0"/>
          <a:ea typeface="Calibri" panose="020F0502020204030204" pitchFamily="34" charset="0"/>
          <a:cs typeface="+mn-cs"/>
        </a:defRPr>
      </a:lvl2pPr>
      <a:lvl3pPr marL="1143000" indent="-228600" algn="l" defTabSz="914400" rtl="0" eaLnBrk="1" latinLnBrk="0" hangingPunct="1">
        <a:lnSpc>
          <a:spcPct val="100000"/>
        </a:lnSpc>
        <a:spcBef>
          <a:spcPts val="500"/>
        </a:spcBef>
        <a:buFont typeface="Arial"/>
        <a:buChar char="•"/>
        <a:defRPr sz="1800" b="0" i="0" kern="1200">
          <a:solidFill>
            <a:schemeClr val="accent1"/>
          </a:solidFill>
          <a:latin typeface="Calibri" panose="020F0502020204030204" pitchFamily="34" charset="0"/>
          <a:ea typeface="Calibri" panose="020F0502020204030204" pitchFamily="34" charset="0"/>
          <a:cs typeface="+mn-cs"/>
        </a:defRPr>
      </a:lvl3pPr>
      <a:lvl4pPr marL="1600200" indent="-228600" algn="l" defTabSz="914400" rtl="0" eaLnBrk="1" latinLnBrk="0" hangingPunct="1">
        <a:lnSpc>
          <a:spcPct val="100000"/>
        </a:lnSpc>
        <a:spcBef>
          <a:spcPts val="500"/>
        </a:spcBef>
        <a:buFont typeface="Systeemlettertype"/>
        <a:buChar char="–"/>
        <a:defRPr sz="1600" b="0" i="0" kern="1200">
          <a:solidFill>
            <a:schemeClr val="accent1"/>
          </a:solidFill>
          <a:latin typeface="Calibri" panose="020F0502020204030204" pitchFamily="34" charset="0"/>
          <a:ea typeface="Calibri" panose="020F0502020204030204" pitchFamily="34" charset="0"/>
          <a:cs typeface="+mn-cs"/>
        </a:defRPr>
      </a:lvl4pPr>
      <a:lvl5pPr marL="2057400" indent="-228600" algn="l" defTabSz="914400" rtl="0" eaLnBrk="1" latinLnBrk="0" hangingPunct="1">
        <a:lnSpc>
          <a:spcPct val="100000"/>
        </a:lnSpc>
        <a:spcBef>
          <a:spcPts val="500"/>
        </a:spcBef>
        <a:buFont typeface="Systeemlettertype"/>
        <a:buChar char="»"/>
        <a:defRPr sz="1400" b="0" i="0" kern="1200">
          <a:solidFill>
            <a:schemeClr val="accent1"/>
          </a:solidFill>
          <a:latin typeface="Calibri" panose="020F0502020204030204" pitchFamily="34" charset="0"/>
          <a:ea typeface="Calibri" panose="020F0502020204030204" pitchFamily="34"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www.ukonnetwerk.nl/themas/dementie-op-oudere-leeftijd/SABA/" TargetMode="External"/><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6.png"/><Relationship Id="rId2" Type="http://schemas.openxmlformats.org/officeDocument/2006/relationships/slideLayout" Target="../slideLayouts/slideLayout10.xml"/><Relationship Id="rId1" Type="http://schemas.openxmlformats.org/officeDocument/2006/relationships/tags" Target="../tags/tag4.xml"/><Relationship Id="rId6" Type="http://schemas.openxmlformats.org/officeDocument/2006/relationships/image" Target="../media/image22.png"/><Relationship Id="rId5" Type="http://schemas.openxmlformats.org/officeDocument/2006/relationships/image" Target="../media/image30.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10.xml"/><Relationship Id="rId7" Type="http://schemas.openxmlformats.org/officeDocument/2006/relationships/image" Target="../media/image32.png"/><Relationship Id="rId2" Type="http://schemas.openxmlformats.org/officeDocument/2006/relationships/slideLayout" Target="../slideLayouts/slideLayout10.xml"/><Relationship Id="rId1" Type="http://schemas.openxmlformats.org/officeDocument/2006/relationships/tags" Target="../tags/tag5.xml"/><Relationship Id="rId6" Type="http://schemas.openxmlformats.org/officeDocument/2006/relationships/image" Target="../media/image22.png"/><Relationship Id="rId11" Type="http://schemas.openxmlformats.org/officeDocument/2006/relationships/image" Target="../media/image35.png"/><Relationship Id="rId5" Type="http://schemas.openxmlformats.org/officeDocument/2006/relationships/image" Target="../media/image31.emf"/><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0.xml"/><Relationship Id="rId1" Type="http://schemas.openxmlformats.org/officeDocument/2006/relationships/tags" Target="../tags/tag6.xml"/><Relationship Id="rId5" Type="http://schemas.openxmlformats.org/officeDocument/2006/relationships/image" Target="../media/image27.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8" Type="http://schemas.openxmlformats.org/officeDocument/2006/relationships/hyperlink" Target="https://www.sciencedirect.com/science/article/pii/S1353802018304838?via%3Dihub" TargetMode="External"/><Relationship Id="rId13" Type="http://schemas.openxmlformats.org/officeDocument/2006/relationships/hyperlink" Target="https://www.cambridge.org/core/journals/international-psychogeriatrics/article/frequency-and-subgroups-of-neuropsychiatric-symptoms-in-mild-cognitive-impairment-and-different-stages-of-dementia-in-alzheimers-disease/9BE43767C99D6570C004584B29BF1DA4" TargetMode="External"/><Relationship Id="rId18" Type="http://schemas.openxmlformats.org/officeDocument/2006/relationships/hyperlink" Target="https://alz-journals.onlinelibrary.wiley.com/doi/pdf/10.1002/alz.12358" TargetMode="External"/><Relationship Id="rId3" Type="http://schemas.openxmlformats.org/officeDocument/2006/relationships/notesSlide" Target="../notesSlides/notesSlide17.xml"/><Relationship Id="rId21" Type="http://schemas.openxmlformats.org/officeDocument/2006/relationships/hyperlink" Target="https://www.verenso.nl/kwaliteit/richtlijnen-en-praktijkvoering/richtlijnendatabase/probleemgedrag-bij-mensen-met-dementie" TargetMode="External"/><Relationship Id="rId7" Type="http://schemas.openxmlformats.org/officeDocument/2006/relationships/hyperlink" Target="https://onlinelibrary.wiley.com/doi/10.1002/gps.5556" TargetMode="External"/><Relationship Id="rId12" Type="http://schemas.openxmlformats.org/officeDocument/2006/relationships/hyperlink" Target="https://link.springer.com/article/10.1007/s10823-018-9361-9" TargetMode="External"/><Relationship Id="rId17" Type="http://schemas.openxmlformats.org/officeDocument/2006/relationships/hyperlink" Target="https://agsjournals.onlinelibrary.wiley.com/doi/10.1111/jgs.15007" TargetMode="External"/><Relationship Id="rId2" Type="http://schemas.openxmlformats.org/officeDocument/2006/relationships/slideLayout" Target="../slideLayouts/slideLayout10.xml"/><Relationship Id="rId16" Type="http://schemas.openxmlformats.org/officeDocument/2006/relationships/hyperlink" Target="https://hal.science/hal-03487213/document" TargetMode="External"/><Relationship Id="rId20" Type="http://schemas.openxmlformats.org/officeDocument/2006/relationships/hyperlink" Target="https://www.trimbos.nl/docs/2657fe06-6397-40e4-9694-7564836ae3e1.pdf" TargetMode="External"/><Relationship Id="rId1" Type="http://schemas.openxmlformats.org/officeDocument/2006/relationships/tags" Target="../tags/tag7.xml"/><Relationship Id="rId6" Type="http://schemas.openxmlformats.org/officeDocument/2006/relationships/hyperlink" Target="https://journals.sagepub.com/doi/10.1177/00048674221114597?url_ver=Z39.88-2003&amp;rfr_id=ori:rid:crossref.org&amp;rfr_dat=cr_pub%20%200pubmed" TargetMode="External"/><Relationship Id="rId11" Type="http://schemas.openxmlformats.org/officeDocument/2006/relationships/hyperlink" Target="https://www.sciencedirect.com/science/article/pii/S1525861016000323?via%3Dihub" TargetMode="External"/><Relationship Id="rId5" Type="http://schemas.openxmlformats.org/officeDocument/2006/relationships/hyperlink" Target="https://www.cambridge.org/core/journals/international-psychogeriatrics/article/systematic-review-of-the-prevalence-of-depression-anxiety-and-apathy-in-frontotemporal-dementia-atypical-and-youngonset-alzheimers-disease-and-inherited-dementia/2ECBECEC4B06EEF2F7A6A453E204B33C" TargetMode="External"/><Relationship Id="rId15" Type="http://schemas.openxmlformats.org/officeDocument/2006/relationships/hyperlink" Target="https://www.ncbi.nlm.nih.gov/pmc/articles/PMC8296153/" TargetMode="External"/><Relationship Id="rId10" Type="http://schemas.openxmlformats.org/officeDocument/2006/relationships/hyperlink" Target="https://karger.com/dem/article/49/2/146/99703/Neuropsychiatric-Symptoms-in-Mild-Cognitive" TargetMode="External"/><Relationship Id="rId19" Type="http://schemas.openxmlformats.org/officeDocument/2006/relationships/hyperlink" Target="https://www.sciencedirect.com/science/article/pii/S0924933818301433?via%3Dihub" TargetMode="External"/><Relationship Id="rId4" Type="http://schemas.openxmlformats.org/officeDocument/2006/relationships/image" Target="../media/image36.png"/><Relationship Id="rId9" Type="http://schemas.openxmlformats.org/officeDocument/2006/relationships/hyperlink" Target="https://www.frontiersin.org/articles/10.3389/fnagi.2020.00009/full" TargetMode="External"/><Relationship Id="rId14" Type="http://schemas.openxmlformats.org/officeDocument/2006/relationships/hyperlink" Target="https://tvgg.nl/article/view/16287"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hyperlink" Target="http://www.zorgvoorbeter.nl/" TargetMode="External"/><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hyperlink" Target="http://www.alzheimernederland.nl/" TargetMode="External"/><Relationship Id="rId5" Type="http://schemas.openxmlformats.org/officeDocument/2006/relationships/hyperlink" Target="http://www.ukonnetwerk.nl/themas/dementie-op-oudere-leeftijd/SABA/" TargetMode="Externa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6.xml"/><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slideLayout" Target="../slideLayouts/slideLayout10.xml"/><Relationship Id="rId1" Type="http://schemas.openxmlformats.org/officeDocument/2006/relationships/tags" Target="../tags/tag1.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0.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5.png"/><Relationship Id="rId2" Type="http://schemas.openxmlformats.org/officeDocument/2006/relationships/slideLayout" Target="../slideLayouts/slideLayout10.xml"/><Relationship Id="rId1" Type="http://schemas.openxmlformats.org/officeDocument/2006/relationships/tags" Target="../tags/tag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xml"/><Relationship Id="rId1" Type="http://schemas.openxmlformats.org/officeDocument/2006/relationships/tags" Target="../tags/tag3.xml"/><Relationship Id="rId6" Type="http://schemas.openxmlformats.org/officeDocument/2006/relationships/image" Target="../media/image28.png"/><Relationship Id="rId5" Type="http://schemas.openxmlformats.org/officeDocument/2006/relationships/image" Target="../media/image29.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Tijdelijke aanduiding voor inhoud 13" descr="Afbeelding met schermopname, Rechthoek, water, ontwerp">
            <a:extLst>
              <a:ext uri="{FF2B5EF4-FFF2-40B4-BE49-F238E27FC236}">
                <a16:creationId xmlns:a16="http://schemas.microsoft.com/office/drawing/2014/main" id="{CB95A724-9D77-E707-9806-1D3B0B8DBF43}"/>
              </a:ext>
            </a:extLst>
          </p:cNvPr>
          <p:cNvPicPr>
            <a:picLocks noGrp="1" noChangeAspect="1"/>
          </p:cNvPicPr>
          <p:nvPr>
            <p:ph idx="1"/>
          </p:nvPr>
        </p:nvPicPr>
        <p:blipFill rotWithShape="1">
          <a:blip r:embed="rId3"/>
          <a:srcRect/>
          <a:stretch/>
        </p:blipFill>
        <p:spPr>
          <a:xfrm>
            <a:off x="20" y="10"/>
            <a:ext cx="12191980" cy="6857990"/>
          </a:xfrm>
          <a:noFill/>
        </p:spPr>
      </p:pic>
      <p:pic>
        <p:nvPicPr>
          <p:cNvPr id="18" name="Afbeelding 17" descr="Afbeelding met schermopname, tekst, Lettertype, Graphics&#10;&#10;Automatisch gegenereerde beschrijving">
            <a:extLst>
              <a:ext uri="{FF2B5EF4-FFF2-40B4-BE49-F238E27FC236}">
                <a16:creationId xmlns:a16="http://schemas.microsoft.com/office/drawing/2014/main" id="{CD8FB733-112C-3435-2CF7-7263E34BF8F5}"/>
              </a:ext>
            </a:extLst>
          </p:cNvPr>
          <p:cNvPicPr>
            <a:picLocks noChangeAspect="1"/>
          </p:cNvPicPr>
          <p:nvPr/>
        </p:nvPicPr>
        <p:blipFill>
          <a:blip r:embed="rId4"/>
          <a:stretch>
            <a:fillRect/>
          </a:stretch>
        </p:blipFill>
        <p:spPr>
          <a:xfrm>
            <a:off x="376231" y="10"/>
            <a:ext cx="2514093" cy="1681928"/>
          </a:xfrm>
          <a:prstGeom prst="rect">
            <a:avLst/>
          </a:prstGeom>
        </p:spPr>
      </p:pic>
      <p:pic>
        <p:nvPicPr>
          <p:cNvPr id="8" name="Afbeelding 7">
            <a:extLst>
              <a:ext uri="{FF2B5EF4-FFF2-40B4-BE49-F238E27FC236}">
                <a16:creationId xmlns:a16="http://schemas.microsoft.com/office/drawing/2014/main" id="{AA90E146-79AD-357A-99B4-E4FC2361D493}"/>
              </a:ext>
            </a:extLst>
          </p:cNvPr>
          <p:cNvPicPr>
            <a:picLocks noChangeAspect="1"/>
          </p:cNvPicPr>
          <p:nvPr/>
        </p:nvPicPr>
        <p:blipFill>
          <a:blip r:embed="rId5"/>
          <a:stretch>
            <a:fillRect/>
          </a:stretch>
        </p:blipFill>
        <p:spPr>
          <a:xfrm>
            <a:off x="741234" y="4511042"/>
            <a:ext cx="2100076" cy="2164084"/>
          </a:xfrm>
          <a:prstGeom prst="rect">
            <a:avLst/>
          </a:prstGeom>
        </p:spPr>
      </p:pic>
      <p:sp>
        <p:nvSpPr>
          <p:cNvPr id="3" name="Tijdelijke aanduiding voor inhoud 4">
            <a:extLst>
              <a:ext uri="{FF2B5EF4-FFF2-40B4-BE49-F238E27FC236}">
                <a16:creationId xmlns:a16="http://schemas.microsoft.com/office/drawing/2014/main" id="{E9CDA84C-CAF8-EF2F-28A4-065449ECAF85}"/>
              </a:ext>
            </a:extLst>
          </p:cNvPr>
          <p:cNvSpPr txBox="1">
            <a:spLocks/>
          </p:cNvSpPr>
          <p:nvPr/>
        </p:nvSpPr>
        <p:spPr>
          <a:xfrm>
            <a:off x="2081864" y="1825625"/>
            <a:ext cx="9271936" cy="4351338"/>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800"/>
              </a:spcBef>
              <a:buClr>
                <a:schemeClr val="accent1"/>
              </a:buClr>
              <a:buFont typeface="Arial"/>
              <a:buChar char="•"/>
              <a:defRPr sz="2400" b="0" i="0" kern="1200">
                <a:solidFill>
                  <a:schemeClr val="accent1"/>
                </a:solidFill>
                <a:latin typeface="Calibri" panose="020F0502020204030204" pitchFamily="34" charset="0"/>
                <a:ea typeface="Calibri" panose="020F0502020204030204" pitchFamily="34" charset="0"/>
                <a:cs typeface="+mn-cs"/>
              </a:defRPr>
            </a:lvl1pPr>
            <a:lvl2pPr marL="685800" indent="-228600" algn="l" defTabSz="914400" rtl="0" eaLnBrk="1" latinLnBrk="0" hangingPunct="1">
              <a:lnSpc>
                <a:spcPct val="100000"/>
              </a:lnSpc>
              <a:spcBef>
                <a:spcPts val="500"/>
              </a:spcBef>
              <a:buClr>
                <a:schemeClr val="accent1"/>
              </a:buClr>
              <a:buFont typeface="Systeemlettertype"/>
              <a:buChar char="–"/>
              <a:defRPr sz="2000" b="0" i="0" kern="1200">
                <a:solidFill>
                  <a:schemeClr val="accent1"/>
                </a:solidFill>
                <a:latin typeface="Calibri" panose="020F0502020204030204" pitchFamily="34" charset="0"/>
                <a:ea typeface="Calibri" panose="020F0502020204030204" pitchFamily="34" charset="0"/>
                <a:cs typeface="+mn-cs"/>
              </a:defRPr>
            </a:lvl2pPr>
            <a:lvl3pPr marL="1143000" indent="-228600" algn="l" defTabSz="914400" rtl="0" eaLnBrk="1" latinLnBrk="0" hangingPunct="1">
              <a:lnSpc>
                <a:spcPct val="100000"/>
              </a:lnSpc>
              <a:spcBef>
                <a:spcPts val="500"/>
              </a:spcBef>
              <a:buClr>
                <a:schemeClr val="accent1"/>
              </a:buClr>
              <a:buFont typeface="Arial" panose="020B0604020202020204" pitchFamily="34" charset="0"/>
              <a:buChar char="•"/>
              <a:defRPr sz="1800" b="0" i="0" kern="1200">
                <a:solidFill>
                  <a:schemeClr val="accent1"/>
                </a:solidFill>
                <a:latin typeface="Calibri" panose="020F0502020204030204" pitchFamily="34" charset="0"/>
                <a:ea typeface="Calibri" panose="020F0502020204030204" pitchFamily="34" charset="0"/>
                <a:cs typeface="+mn-cs"/>
              </a:defRPr>
            </a:lvl3pPr>
            <a:lvl4pPr marL="1600200" indent="-228600" algn="l" defTabSz="914400" rtl="0" eaLnBrk="1" latinLnBrk="0" hangingPunct="1">
              <a:lnSpc>
                <a:spcPct val="100000"/>
              </a:lnSpc>
              <a:spcBef>
                <a:spcPts val="500"/>
              </a:spcBef>
              <a:buClr>
                <a:schemeClr val="accent1"/>
              </a:buClr>
              <a:buFont typeface="Systeemlettertype"/>
              <a:buChar char="–"/>
              <a:defRPr sz="1600" b="0" i="0" kern="1200">
                <a:solidFill>
                  <a:schemeClr val="accent1"/>
                </a:solidFill>
                <a:latin typeface="Calibri" panose="020F0502020204030204" pitchFamily="34" charset="0"/>
                <a:ea typeface="Calibri" panose="020F0502020204030204" pitchFamily="34" charset="0"/>
                <a:cs typeface="+mn-cs"/>
              </a:defRPr>
            </a:lvl4pPr>
            <a:lvl5pPr marL="2057400" indent="-228600" algn="l" defTabSz="914400" rtl="0" eaLnBrk="1" latinLnBrk="0" hangingPunct="1">
              <a:lnSpc>
                <a:spcPct val="100000"/>
              </a:lnSpc>
              <a:spcBef>
                <a:spcPts val="500"/>
              </a:spcBef>
              <a:buClr>
                <a:schemeClr val="accent1"/>
              </a:buClr>
              <a:buFont typeface="Systeemlettertype"/>
              <a:buChar char="»"/>
              <a:defRPr sz="1400" b="0" i="0" kern="1200">
                <a:solidFill>
                  <a:schemeClr val="accent1"/>
                </a:solidFill>
                <a:latin typeface="Calibri" panose="020F0502020204030204" pitchFamily="34" charset="0"/>
                <a:ea typeface="Calibri" panose="020F0502020204030204" pitchFamily="34"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nl-NL" sz="3600" dirty="0">
                <a:solidFill>
                  <a:srgbClr val="005889"/>
                </a:solidFill>
                <a:latin typeface="Source Sans Pro" panose="020B0503030403020204" pitchFamily="34" charset="0"/>
                <a:ea typeface="Source Sans Pro" panose="020B0503030403020204" pitchFamily="34" charset="0"/>
              </a:rPr>
              <a:t>Bekijk de animatie over apathie bij dementie nog eens: </a:t>
            </a:r>
            <a:r>
              <a:rPr lang="nl-NL" sz="1800" u="sng" dirty="0">
                <a:solidFill>
                  <a:srgbClr val="005889"/>
                </a:solidFill>
                <a:effectLst/>
                <a:latin typeface="Calibri" panose="020F050202020403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https://www.ukonnetwerk.nl/tools/saba</a:t>
            </a:r>
            <a:endParaRPr lang="nl-NL" sz="1800" dirty="0">
              <a:solidFill>
                <a:srgbClr val="005889"/>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a:buNone/>
            </a:pPr>
            <a:endParaRPr lang="nl-NL" sz="3600" dirty="0">
              <a:solidFill>
                <a:srgbClr val="005889"/>
              </a:solidFill>
              <a:latin typeface="Source Sans Pro" panose="020B0503030403020204" pitchFamily="34" charset="0"/>
              <a:ea typeface="Source Sans Pro" panose="020B0503030403020204" pitchFamily="34" charset="0"/>
            </a:endParaRPr>
          </a:p>
          <a:p>
            <a:pPr marL="0" indent="0" algn="ctr">
              <a:buFont typeface="Arial"/>
              <a:buNone/>
            </a:pPr>
            <a:r>
              <a:rPr lang="nl-NL" sz="3600" i="1" kern="0" dirty="0">
                <a:solidFill>
                  <a:srgbClr val="005889"/>
                </a:solidFill>
                <a:latin typeface="Source Sans Pro" panose="020B0503030403020204" pitchFamily="34" charset="0"/>
                <a:ea typeface="Source Sans Pro" panose="020B0503030403020204" pitchFamily="34" charset="0"/>
                <a:cs typeface="Times New Roman" panose="02020603050405020304" pitchFamily="18" charset="0"/>
              </a:rPr>
              <a:t>Wat is belangrijk bij het omgaan met iemand met dementie en apathie? Waar moet je als naaste of zorgprofessional op letten?</a:t>
            </a:r>
            <a:r>
              <a:rPr lang="nl-NL" sz="3600" i="1" dirty="0">
                <a:solidFill>
                  <a:srgbClr val="005889"/>
                </a:solidFill>
                <a:latin typeface="Source Sans Pro" panose="020B0503030403020204" pitchFamily="34" charset="0"/>
                <a:ea typeface="Source Sans Pro" panose="020B0503030403020204" pitchFamily="34" charset="0"/>
              </a:rPr>
              <a:t> </a:t>
            </a:r>
          </a:p>
        </p:txBody>
      </p:sp>
      <p:sp>
        <p:nvSpPr>
          <p:cNvPr id="4" name="Titel 1">
            <a:extLst>
              <a:ext uri="{FF2B5EF4-FFF2-40B4-BE49-F238E27FC236}">
                <a16:creationId xmlns:a16="http://schemas.microsoft.com/office/drawing/2014/main" id="{A0B72842-E314-A006-B080-99C29937C66D}"/>
              </a:ext>
            </a:extLst>
          </p:cNvPr>
          <p:cNvSpPr txBox="1">
            <a:spLocks/>
          </p:cNvSpPr>
          <p:nvPr/>
        </p:nvSpPr>
        <p:spPr>
          <a:xfrm>
            <a:off x="3005136" y="365125"/>
            <a:ext cx="8348663" cy="1325563"/>
          </a:xfrm>
          <a:prstGeom prst="rect">
            <a:avLst/>
          </a:prstGeom>
        </p:spPr>
        <p:txBody>
          <a:bodyPr/>
          <a:lstStyle>
            <a:lvl1pPr algn="l" defTabSz="914400" rtl="0" eaLnBrk="1" latinLnBrk="0" hangingPunct="1">
              <a:lnSpc>
                <a:spcPct val="90000"/>
              </a:lnSpc>
              <a:spcBef>
                <a:spcPct val="0"/>
              </a:spcBef>
              <a:buNone/>
              <a:defRPr sz="4400" b="0" i="0" kern="1200">
                <a:solidFill>
                  <a:schemeClr val="accent1"/>
                </a:solidFill>
                <a:latin typeface="Calibri" panose="020F0502020204030204" pitchFamily="34" charset="0"/>
                <a:ea typeface="Calibri" panose="020F0502020204030204" pitchFamily="34" charset="0"/>
                <a:cs typeface="+mj-cs"/>
              </a:defRPr>
            </a:lvl1pPr>
          </a:lstStyle>
          <a:p>
            <a:r>
              <a:rPr lang="nl-NL" dirty="0">
                <a:solidFill>
                  <a:srgbClr val="00A195"/>
                </a:solidFill>
                <a:latin typeface="Source Sans Pro" panose="020B0503030403020204" pitchFamily="34" charset="0"/>
                <a:ea typeface="Source Sans Pro" panose="020B0503030403020204" pitchFamily="34" charset="0"/>
              </a:rPr>
              <a:t>Opdracht 1</a:t>
            </a:r>
          </a:p>
        </p:txBody>
      </p:sp>
    </p:spTree>
    <p:extLst>
      <p:ext uri="{BB962C8B-B14F-4D97-AF65-F5344CB8AC3E}">
        <p14:creationId xmlns:p14="http://schemas.microsoft.com/office/powerpoint/2010/main" val="29931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Tijdelijke aanduiding voor afbeelding 3" descr="Afbeelding met schermopname, clipart, tekenfilm, grafische vormgeving">
            <a:extLst>
              <a:ext uri="{FF2B5EF4-FFF2-40B4-BE49-F238E27FC236}">
                <a16:creationId xmlns:a16="http://schemas.microsoft.com/office/drawing/2014/main" id="{A775879B-93ED-26DF-6700-E73A9619B8FC}"/>
              </a:ext>
            </a:extLst>
          </p:cNvPr>
          <p:cNvPicPr>
            <a:picLocks noChangeAspect="1"/>
          </p:cNvPicPr>
          <p:nvPr/>
        </p:nvPicPr>
        <p:blipFill>
          <a:blip r:embed="rId4"/>
          <a:srcRect l="12" r="12"/>
          <a:stretch>
            <a:fillRect/>
          </a:stretch>
        </p:blipFill>
        <p:spPr>
          <a:xfrm>
            <a:off x="0" y="0"/>
            <a:ext cx="12192000" cy="6858000"/>
          </a:xfrm>
          <a:prstGeom prst="rect">
            <a:avLst/>
          </a:prstGeom>
        </p:spPr>
      </p:pic>
      <p:grpSp>
        <p:nvGrpSpPr>
          <p:cNvPr id="7" name="Groep 6">
            <a:extLst>
              <a:ext uri="{FF2B5EF4-FFF2-40B4-BE49-F238E27FC236}">
                <a16:creationId xmlns:a16="http://schemas.microsoft.com/office/drawing/2014/main" id="{3C2D660C-6B9C-F52E-BB3A-8E5906DC9FC9}"/>
              </a:ext>
            </a:extLst>
          </p:cNvPr>
          <p:cNvGrpSpPr/>
          <p:nvPr/>
        </p:nvGrpSpPr>
        <p:grpSpPr>
          <a:xfrm>
            <a:off x="7008774" y="2456498"/>
            <a:ext cx="3252958" cy="3448536"/>
            <a:chOff x="5934415" y="1176329"/>
            <a:chExt cx="2102238" cy="1820577"/>
          </a:xfrm>
        </p:grpSpPr>
        <p:sp>
          <p:nvSpPr>
            <p:cNvPr id="16" name="Tekstvak 15">
              <a:extLst>
                <a:ext uri="{FF2B5EF4-FFF2-40B4-BE49-F238E27FC236}">
                  <a16:creationId xmlns:a16="http://schemas.microsoft.com/office/drawing/2014/main" id="{2D93C479-3BC9-CFA5-0039-7525F7C03262}"/>
                </a:ext>
              </a:extLst>
            </p:cNvPr>
            <p:cNvSpPr txBox="1"/>
            <p:nvPr/>
          </p:nvSpPr>
          <p:spPr>
            <a:xfrm>
              <a:off x="5934415" y="2163981"/>
              <a:ext cx="2102238" cy="832925"/>
            </a:xfrm>
            <a:prstGeom prst="rect">
              <a:avLst/>
            </a:prstGeom>
            <a:noFill/>
          </p:spPr>
          <p:txBody>
            <a:bodyPr wrap="square" rtlCol="0">
              <a:noAutofit/>
            </a:bodyPr>
            <a:lstStyle/>
            <a:p>
              <a:pPr algn="ctr"/>
              <a:r>
                <a:rPr lang="nl-NL" sz="2000" dirty="0">
                  <a:solidFill>
                    <a:srgbClr val="005889"/>
                  </a:solidFill>
                  <a:latin typeface="Source Sans Pro" panose="020B0503030403020204" pitchFamily="34" charset="0"/>
                  <a:ea typeface="Source Sans Pro" panose="020B0503030403020204" pitchFamily="34" charset="0"/>
                </a:rPr>
                <a:t>Hersenletsel </a:t>
              </a:r>
            </a:p>
            <a:p>
              <a:pPr algn="ctr"/>
              <a:r>
                <a:rPr lang="nl-NL" sz="2000" dirty="0">
                  <a:solidFill>
                    <a:srgbClr val="005889"/>
                  </a:solidFill>
                  <a:latin typeface="Source Sans Pro" panose="020B0503030403020204" pitchFamily="34" charset="0"/>
                  <a:ea typeface="Source Sans Pro" panose="020B0503030403020204" pitchFamily="34" charset="0"/>
                </a:rPr>
                <a:t>of dementie</a:t>
              </a:r>
            </a:p>
          </p:txBody>
        </p:sp>
        <p:pic>
          <p:nvPicPr>
            <p:cNvPr id="18" name="Afbeelding 17">
              <a:extLst>
                <a:ext uri="{FF2B5EF4-FFF2-40B4-BE49-F238E27FC236}">
                  <a16:creationId xmlns:a16="http://schemas.microsoft.com/office/drawing/2014/main" id="{382D91DA-0655-C7C2-67D9-78492927E34C}"/>
                </a:ext>
              </a:extLst>
            </p:cNvPr>
            <p:cNvPicPr>
              <a:picLocks noChangeAspect="1"/>
            </p:cNvPicPr>
            <p:nvPr/>
          </p:nvPicPr>
          <p:blipFill>
            <a:blip r:embed="rId5"/>
            <a:stretch>
              <a:fillRect/>
            </a:stretch>
          </p:blipFill>
          <p:spPr>
            <a:xfrm>
              <a:off x="6500413" y="1176329"/>
              <a:ext cx="963750" cy="882076"/>
            </a:xfrm>
            <a:prstGeom prst="rect">
              <a:avLst/>
            </a:prstGeom>
          </p:spPr>
        </p:pic>
      </p:grpSp>
      <p:grpSp>
        <p:nvGrpSpPr>
          <p:cNvPr id="4" name="Groep 3">
            <a:extLst>
              <a:ext uri="{FF2B5EF4-FFF2-40B4-BE49-F238E27FC236}">
                <a16:creationId xmlns:a16="http://schemas.microsoft.com/office/drawing/2014/main" id="{0AEF9C9F-9E4D-A21F-30CF-9912536CC6C8}"/>
              </a:ext>
            </a:extLst>
          </p:cNvPr>
          <p:cNvGrpSpPr/>
          <p:nvPr/>
        </p:nvGrpSpPr>
        <p:grpSpPr>
          <a:xfrm>
            <a:off x="2831558" y="3140300"/>
            <a:ext cx="2044942" cy="1781103"/>
            <a:chOff x="9398294" y="2370265"/>
            <a:chExt cx="2044942" cy="1781103"/>
          </a:xfrm>
        </p:grpSpPr>
        <p:pic>
          <p:nvPicPr>
            <p:cNvPr id="10" name="Afbeelding 9">
              <a:extLst>
                <a:ext uri="{FF2B5EF4-FFF2-40B4-BE49-F238E27FC236}">
                  <a16:creationId xmlns:a16="http://schemas.microsoft.com/office/drawing/2014/main" id="{23D7F7A5-9E5F-A56B-D17D-8D9A4F2C5474}"/>
                </a:ext>
              </a:extLst>
            </p:cNvPr>
            <p:cNvPicPr>
              <a:picLocks noChangeAspect="1"/>
            </p:cNvPicPr>
            <p:nvPr/>
          </p:nvPicPr>
          <p:blipFill>
            <a:blip r:embed="rId6"/>
            <a:stretch>
              <a:fillRect/>
            </a:stretch>
          </p:blipFill>
          <p:spPr>
            <a:xfrm>
              <a:off x="10512041" y="2370265"/>
              <a:ext cx="601780" cy="670837"/>
            </a:xfrm>
            <a:prstGeom prst="rect">
              <a:avLst/>
            </a:prstGeom>
          </p:spPr>
        </p:pic>
        <p:sp>
          <p:nvSpPr>
            <p:cNvPr id="12" name="Tekstvak 11">
              <a:extLst>
                <a:ext uri="{FF2B5EF4-FFF2-40B4-BE49-F238E27FC236}">
                  <a16:creationId xmlns:a16="http://schemas.microsoft.com/office/drawing/2014/main" id="{8B9D857A-959E-DBFB-E816-DD4BC20ED7BF}"/>
                </a:ext>
              </a:extLst>
            </p:cNvPr>
            <p:cNvSpPr txBox="1"/>
            <p:nvPr/>
          </p:nvSpPr>
          <p:spPr>
            <a:xfrm>
              <a:off x="9398294" y="3410731"/>
              <a:ext cx="2044942" cy="740637"/>
            </a:xfrm>
            <a:prstGeom prst="rect">
              <a:avLst/>
            </a:prstGeom>
            <a:noFill/>
          </p:spPr>
          <p:txBody>
            <a:bodyPr wrap="square" rtlCol="0">
              <a:noAutofit/>
            </a:bodyPr>
            <a:lstStyle/>
            <a:p>
              <a:pPr algn="ctr">
                <a:lnSpc>
                  <a:spcPct val="90000"/>
                </a:lnSpc>
                <a:spcBef>
                  <a:spcPts val="1000"/>
                </a:spcBef>
              </a:pPr>
              <a:r>
                <a:rPr lang="nl-NL" sz="2000" dirty="0">
                  <a:solidFill>
                    <a:srgbClr val="005889"/>
                  </a:solidFill>
                  <a:latin typeface="Source Sans Pro" panose="020B0503030403020204" pitchFamily="34" charset="0"/>
                  <a:ea typeface="Source Sans Pro" panose="020B0503030403020204" pitchFamily="34" charset="0"/>
                </a:rPr>
                <a:t>Zonder andere oorzaak</a:t>
              </a:r>
            </a:p>
          </p:txBody>
        </p:sp>
      </p:grpSp>
      <p:sp>
        <p:nvSpPr>
          <p:cNvPr id="14" name="Tekstvak 13">
            <a:extLst>
              <a:ext uri="{FF2B5EF4-FFF2-40B4-BE49-F238E27FC236}">
                <a16:creationId xmlns:a16="http://schemas.microsoft.com/office/drawing/2014/main" id="{9A2C5329-B23E-E71B-DC38-1D9FE6DF987B}"/>
              </a:ext>
            </a:extLst>
          </p:cNvPr>
          <p:cNvSpPr txBox="1"/>
          <p:nvPr/>
        </p:nvSpPr>
        <p:spPr>
          <a:xfrm>
            <a:off x="3579953" y="2370859"/>
            <a:ext cx="607740" cy="769441"/>
          </a:xfrm>
          <a:prstGeom prst="rect">
            <a:avLst/>
          </a:prstGeom>
          <a:noFill/>
        </p:spPr>
        <p:txBody>
          <a:bodyPr wrap="square">
            <a:spAutoFit/>
          </a:bodyPr>
          <a:lstStyle/>
          <a:p>
            <a:r>
              <a:rPr lang="nl-NL" sz="4400" dirty="0">
                <a:solidFill>
                  <a:srgbClr val="005889"/>
                </a:solidFill>
                <a:latin typeface="Source Sans Pro" panose="020B0503030403020204" pitchFamily="34" charset="0"/>
                <a:ea typeface="Source Sans Pro" panose="020B0503030403020204" pitchFamily="34" charset="0"/>
              </a:rPr>
              <a:t>3.</a:t>
            </a:r>
            <a:endParaRPr lang="nl-NL" sz="4400" dirty="0">
              <a:solidFill>
                <a:srgbClr val="005889"/>
              </a:solidFill>
            </a:endParaRPr>
          </a:p>
        </p:txBody>
      </p:sp>
      <p:sp>
        <p:nvSpPr>
          <p:cNvPr id="15" name="Tijdelijke aanduiding voor inhoud 2">
            <a:extLst>
              <a:ext uri="{FF2B5EF4-FFF2-40B4-BE49-F238E27FC236}">
                <a16:creationId xmlns:a16="http://schemas.microsoft.com/office/drawing/2014/main" id="{3C6B65EC-ADDE-15BE-30B0-B8D47F3CC43A}"/>
              </a:ext>
            </a:extLst>
          </p:cNvPr>
          <p:cNvSpPr txBox="1">
            <a:spLocks/>
          </p:cNvSpPr>
          <p:nvPr/>
        </p:nvSpPr>
        <p:spPr>
          <a:xfrm>
            <a:off x="5916706" y="1825625"/>
            <a:ext cx="5437094" cy="4351338"/>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800"/>
              </a:spcBef>
              <a:buFont typeface="Arial"/>
              <a:buNone/>
              <a:defRPr sz="3200" b="0" i="0" kern="1200">
                <a:solidFill>
                  <a:schemeClr val="accent1"/>
                </a:solidFill>
                <a:latin typeface="Calibri" panose="020F0502020204030204" pitchFamily="34" charset="0"/>
                <a:ea typeface="Calibri" panose="020F0502020204030204" pitchFamily="34" charset="0"/>
                <a:cs typeface="+mn-cs"/>
              </a:defRPr>
            </a:lvl1pPr>
            <a:lvl2pPr marL="457200" indent="0" algn="l" defTabSz="914400" rtl="0" eaLnBrk="1" latinLnBrk="0" hangingPunct="1">
              <a:lnSpc>
                <a:spcPct val="100000"/>
              </a:lnSpc>
              <a:spcBef>
                <a:spcPts val="500"/>
              </a:spcBef>
              <a:buFont typeface="Systeemlettertype"/>
              <a:buNone/>
              <a:defRPr sz="2800" b="0" i="0" kern="1200">
                <a:solidFill>
                  <a:schemeClr val="accent1"/>
                </a:solidFill>
                <a:latin typeface="Calibri" panose="020F0502020204030204" pitchFamily="34" charset="0"/>
                <a:ea typeface="Calibri" panose="020F0502020204030204" pitchFamily="34" charset="0"/>
                <a:cs typeface="+mn-cs"/>
              </a:defRPr>
            </a:lvl2pPr>
            <a:lvl3pPr marL="914400" indent="0" algn="l" defTabSz="914400" rtl="0" eaLnBrk="1" latinLnBrk="0" hangingPunct="1">
              <a:lnSpc>
                <a:spcPct val="100000"/>
              </a:lnSpc>
              <a:spcBef>
                <a:spcPts val="500"/>
              </a:spcBef>
              <a:buFont typeface="Arial"/>
              <a:buNone/>
              <a:defRPr sz="2400" b="0" i="0" kern="1200">
                <a:solidFill>
                  <a:schemeClr val="accent1"/>
                </a:solidFill>
                <a:latin typeface="Calibri" panose="020F0502020204030204" pitchFamily="34" charset="0"/>
                <a:ea typeface="Calibri" panose="020F0502020204030204" pitchFamily="34" charset="0"/>
                <a:cs typeface="+mn-cs"/>
              </a:defRPr>
            </a:lvl3pPr>
            <a:lvl4pPr marL="1371600" indent="0" algn="l" defTabSz="914400" rtl="0" eaLnBrk="1" latinLnBrk="0" hangingPunct="1">
              <a:lnSpc>
                <a:spcPct val="100000"/>
              </a:lnSpc>
              <a:spcBef>
                <a:spcPts val="500"/>
              </a:spcBef>
              <a:buFont typeface="Systeemlettertype"/>
              <a:buNone/>
              <a:defRPr sz="2000" b="0" i="0" kern="1200">
                <a:solidFill>
                  <a:schemeClr val="accent1"/>
                </a:solidFill>
                <a:latin typeface="Calibri" panose="020F0502020204030204" pitchFamily="34" charset="0"/>
                <a:ea typeface="Calibri" panose="020F0502020204030204" pitchFamily="34" charset="0"/>
                <a:cs typeface="+mn-cs"/>
              </a:defRPr>
            </a:lvl4pPr>
            <a:lvl5pPr marL="1828800" indent="0" algn="l" defTabSz="914400" rtl="0" eaLnBrk="1" latinLnBrk="0" hangingPunct="1">
              <a:lnSpc>
                <a:spcPct val="100000"/>
              </a:lnSpc>
              <a:spcBef>
                <a:spcPts val="500"/>
              </a:spcBef>
              <a:buFont typeface="Systeemlettertype"/>
              <a:buNone/>
              <a:defRPr sz="2000" b="0" i="0" kern="1200">
                <a:solidFill>
                  <a:schemeClr val="accent1"/>
                </a:solidFill>
                <a:latin typeface="Calibri" panose="020F0502020204030204" pitchFamily="34" charset="0"/>
                <a:ea typeface="Calibri" panose="020F0502020204030204" pitchFamily="34" charset="0"/>
                <a:cs typeface="+mn-cs"/>
              </a:defRPr>
            </a:lvl5pPr>
            <a:lvl6pPr marL="22860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9pPr>
          </a:lstStyle>
          <a:p>
            <a:pPr algn="l">
              <a:lnSpc>
                <a:spcPct val="90000"/>
              </a:lnSpc>
              <a:spcBef>
                <a:spcPts val="1000"/>
              </a:spcBef>
            </a:pPr>
            <a:endParaRPr lang="nl-NL" sz="2800" b="1" dirty="0">
              <a:solidFill>
                <a:srgbClr val="005889"/>
              </a:solidFill>
              <a:latin typeface="Source Sans Pro" panose="020B0503030403020204" pitchFamily="34" charset="0"/>
              <a:ea typeface="Source Sans Pro" panose="020B0503030403020204" pitchFamily="34" charset="0"/>
            </a:endParaRPr>
          </a:p>
          <a:p>
            <a:endParaRPr lang="nl-NL" dirty="0"/>
          </a:p>
        </p:txBody>
      </p:sp>
      <p:sp>
        <p:nvSpPr>
          <p:cNvPr id="17" name="Titel 1">
            <a:extLst>
              <a:ext uri="{FF2B5EF4-FFF2-40B4-BE49-F238E27FC236}">
                <a16:creationId xmlns:a16="http://schemas.microsoft.com/office/drawing/2014/main" id="{33F7899B-4035-EB12-C18E-008822A072B0}"/>
              </a:ext>
            </a:extLst>
          </p:cNvPr>
          <p:cNvSpPr txBox="1">
            <a:spLocks/>
          </p:cNvSpPr>
          <p:nvPr/>
        </p:nvSpPr>
        <p:spPr>
          <a:xfrm>
            <a:off x="3005136" y="365125"/>
            <a:ext cx="8348663" cy="1325563"/>
          </a:xfrm>
          <a:prstGeom prst="rect">
            <a:avLst/>
          </a:prstGeom>
        </p:spPr>
        <p:txBody>
          <a:bodyPr/>
          <a:lstStyle>
            <a:lvl1pPr algn="l" defTabSz="914400" rtl="0" eaLnBrk="1" latinLnBrk="0" hangingPunct="1">
              <a:lnSpc>
                <a:spcPct val="90000"/>
              </a:lnSpc>
              <a:spcBef>
                <a:spcPct val="0"/>
              </a:spcBef>
              <a:buNone/>
              <a:defRPr sz="4400" b="0" i="0" kern="1200">
                <a:solidFill>
                  <a:schemeClr val="accent1"/>
                </a:solidFill>
                <a:latin typeface="Calibri" panose="020F0502020204030204" pitchFamily="34" charset="0"/>
                <a:ea typeface="Calibri" panose="020F0502020204030204" pitchFamily="34" charset="0"/>
                <a:cs typeface="+mj-cs"/>
              </a:defRPr>
            </a:lvl1pPr>
          </a:lstStyle>
          <a:p>
            <a:r>
              <a:rPr lang="nl-NL" sz="4000" dirty="0">
                <a:solidFill>
                  <a:srgbClr val="00A195"/>
                </a:solidFill>
                <a:latin typeface="Source Sans Pro" panose="020B0503030403020204" pitchFamily="34" charset="0"/>
                <a:ea typeface="Source Sans Pro" panose="020B0503030403020204" pitchFamily="34" charset="0"/>
              </a:rPr>
              <a:t>Diagnostische criteria voor apathie bij cognitieve stoornissen/dementie</a:t>
            </a:r>
          </a:p>
        </p:txBody>
      </p:sp>
      <p:pic>
        <p:nvPicPr>
          <p:cNvPr id="2" name="Afbeelding 1" descr="Afbeelding met Graphics, clipart, grafische vormgeving, illustratie&#10;&#10;Automatisch gegenereerde beschrijving">
            <a:extLst>
              <a:ext uri="{FF2B5EF4-FFF2-40B4-BE49-F238E27FC236}">
                <a16:creationId xmlns:a16="http://schemas.microsoft.com/office/drawing/2014/main" id="{63B468DD-5AE5-8B8A-EB5D-FC10B04EB79B}"/>
              </a:ext>
            </a:extLst>
          </p:cNvPr>
          <p:cNvPicPr>
            <a:picLocks noChangeAspect="1"/>
          </p:cNvPicPr>
          <p:nvPr/>
        </p:nvPicPr>
        <p:blipFill>
          <a:blip r:embed="rId7"/>
          <a:stretch>
            <a:fillRect/>
          </a:stretch>
        </p:blipFill>
        <p:spPr>
          <a:xfrm>
            <a:off x="2870731" y="3221623"/>
            <a:ext cx="891898" cy="576612"/>
          </a:xfrm>
          <a:prstGeom prst="rect">
            <a:avLst/>
          </a:prstGeom>
        </p:spPr>
      </p:pic>
    </p:spTree>
    <p:custDataLst>
      <p:tags r:id="rId1"/>
    </p:custDataLst>
    <p:extLst>
      <p:ext uri="{BB962C8B-B14F-4D97-AF65-F5344CB8AC3E}">
        <p14:creationId xmlns:p14="http://schemas.microsoft.com/office/powerpoint/2010/main" val="1540228085"/>
      </p:ext>
    </p:extLst>
  </p:cSld>
  <p:clrMapOvr>
    <a:masterClrMapping/>
  </p:clrMapOvr>
  <mc:AlternateContent xmlns:mc="http://schemas.openxmlformats.org/markup-compatibility/2006" xmlns:p14="http://schemas.microsoft.com/office/powerpoint/2010/main">
    <mc:Choice Requires="p14">
      <p:transition spd="med" p14:dur="700" advTm="14313">
        <p:fade/>
      </p:transition>
    </mc:Choice>
    <mc:Fallback xmlns="">
      <p:transition spd="med" advTm="14313">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Tijdelijke aanduiding voor afbeelding 3" descr="Afbeelding met schermopname, clipart, tekenfilm, grafische vormgeving">
            <a:extLst>
              <a:ext uri="{FF2B5EF4-FFF2-40B4-BE49-F238E27FC236}">
                <a16:creationId xmlns:a16="http://schemas.microsoft.com/office/drawing/2014/main" id="{5A431501-1F53-2F56-9CB6-EDEBF9C1C6F0}"/>
              </a:ext>
            </a:extLst>
          </p:cNvPr>
          <p:cNvPicPr>
            <a:picLocks noChangeAspect="1"/>
          </p:cNvPicPr>
          <p:nvPr/>
        </p:nvPicPr>
        <p:blipFill>
          <a:blip r:embed="rId4"/>
          <a:srcRect l="12" r="12"/>
          <a:stretch>
            <a:fillRect/>
          </a:stretch>
        </p:blipFill>
        <p:spPr>
          <a:xfrm>
            <a:off x="0" y="0"/>
            <a:ext cx="12192000" cy="6858000"/>
          </a:xfrm>
          <a:prstGeom prst="rect">
            <a:avLst/>
          </a:prstGeom>
        </p:spPr>
      </p:pic>
      <p:grpSp>
        <p:nvGrpSpPr>
          <p:cNvPr id="14" name="Groep 13">
            <a:extLst>
              <a:ext uri="{FF2B5EF4-FFF2-40B4-BE49-F238E27FC236}">
                <a16:creationId xmlns:a16="http://schemas.microsoft.com/office/drawing/2014/main" id="{3BC840D7-CF36-41AB-8BE2-2EE8CDAC06F8}"/>
              </a:ext>
            </a:extLst>
          </p:cNvPr>
          <p:cNvGrpSpPr/>
          <p:nvPr/>
        </p:nvGrpSpPr>
        <p:grpSpPr>
          <a:xfrm>
            <a:off x="8002483" y="3904704"/>
            <a:ext cx="2102238" cy="1704677"/>
            <a:chOff x="9446268" y="786118"/>
            <a:chExt cx="2102238" cy="1704677"/>
          </a:xfrm>
        </p:grpSpPr>
        <p:sp>
          <p:nvSpPr>
            <p:cNvPr id="26" name="Tekstvak 25">
              <a:extLst>
                <a:ext uri="{FF2B5EF4-FFF2-40B4-BE49-F238E27FC236}">
                  <a16:creationId xmlns:a16="http://schemas.microsoft.com/office/drawing/2014/main" id="{4F616D4A-824B-0F49-A259-574DDA8E7E9B}"/>
                </a:ext>
              </a:extLst>
            </p:cNvPr>
            <p:cNvSpPr txBox="1"/>
            <p:nvPr/>
          </p:nvSpPr>
          <p:spPr>
            <a:xfrm>
              <a:off x="9446268" y="1657870"/>
              <a:ext cx="2102238" cy="832925"/>
            </a:xfrm>
            <a:prstGeom prst="rect">
              <a:avLst/>
            </a:prstGeom>
            <a:noFill/>
          </p:spPr>
          <p:txBody>
            <a:bodyPr wrap="square" rtlCol="0">
              <a:noAutofit/>
            </a:bodyPr>
            <a:lstStyle/>
            <a:p>
              <a:pPr algn="ctr">
                <a:lnSpc>
                  <a:spcPct val="90000"/>
                </a:lnSpc>
                <a:spcBef>
                  <a:spcPts val="1000"/>
                </a:spcBef>
              </a:pPr>
              <a:r>
                <a:rPr lang="nl-NL" sz="2000" dirty="0">
                  <a:solidFill>
                    <a:srgbClr val="005889"/>
                  </a:solidFill>
                  <a:latin typeface="Source Sans Pro" panose="020B0503030403020204" pitchFamily="34" charset="0"/>
                  <a:ea typeface="Source Sans Pro" panose="020B0503030403020204" pitchFamily="34" charset="0"/>
                </a:rPr>
                <a:t>Bijwerking medicijnen</a:t>
              </a:r>
            </a:p>
          </p:txBody>
        </p:sp>
        <p:pic>
          <p:nvPicPr>
            <p:cNvPr id="3" name="Afbeelding 2">
              <a:extLst>
                <a:ext uri="{FF2B5EF4-FFF2-40B4-BE49-F238E27FC236}">
                  <a16:creationId xmlns:a16="http://schemas.microsoft.com/office/drawing/2014/main" id="{98BB5487-53A3-AA4E-8176-E057C3CE6643}"/>
                </a:ext>
              </a:extLst>
            </p:cNvPr>
            <p:cNvPicPr>
              <a:picLocks noChangeAspect="1"/>
            </p:cNvPicPr>
            <p:nvPr/>
          </p:nvPicPr>
          <p:blipFill>
            <a:blip r:embed="rId5"/>
            <a:stretch>
              <a:fillRect/>
            </a:stretch>
          </p:blipFill>
          <p:spPr>
            <a:xfrm>
              <a:off x="10135394" y="786118"/>
              <a:ext cx="730153" cy="813600"/>
            </a:xfrm>
            <a:prstGeom prst="rect">
              <a:avLst/>
            </a:prstGeom>
          </p:spPr>
        </p:pic>
      </p:grpSp>
      <p:sp>
        <p:nvSpPr>
          <p:cNvPr id="25" name="Tekstvak 24">
            <a:extLst>
              <a:ext uri="{FF2B5EF4-FFF2-40B4-BE49-F238E27FC236}">
                <a16:creationId xmlns:a16="http://schemas.microsoft.com/office/drawing/2014/main" id="{93D169BB-439C-6E47-B681-CE25B095774F}"/>
              </a:ext>
            </a:extLst>
          </p:cNvPr>
          <p:cNvSpPr txBox="1"/>
          <p:nvPr/>
        </p:nvSpPr>
        <p:spPr>
          <a:xfrm>
            <a:off x="7934031" y="2878858"/>
            <a:ext cx="2102238" cy="832925"/>
          </a:xfrm>
          <a:prstGeom prst="rect">
            <a:avLst/>
          </a:prstGeom>
          <a:noFill/>
        </p:spPr>
        <p:txBody>
          <a:bodyPr wrap="square" rtlCol="0">
            <a:noAutofit/>
          </a:bodyPr>
          <a:lstStyle/>
          <a:p>
            <a:pPr algn="ctr">
              <a:lnSpc>
                <a:spcPct val="90000"/>
              </a:lnSpc>
              <a:spcBef>
                <a:spcPts val="1000"/>
              </a:spcBef>
            </a:pPr>
            <a:r>
              <a:rPr lang="nl-NL" sz="2000" dirty="0">
                <a:solidFill>
                  <a:srgbClr val="005889"/>
                </a:solidFill>
                <a:latin typeface="Source Sans Pro" panose="020B0503030403020204" pitchFamily="34" charset="0"/>
                <a:ea typeface="Source Sans Pro" panose="020B0503030403020204" pitchFamily="34" charset="0"/>
              </a:rPr>
              <a:t>Ziekte, pijn, </a:t>
            </a:r>
            <a:br>
              <a:rPr lang="nl-NL" sz="2000" dirty="0">
                <a:solidFill>
                  <a:srgbClr val="005889"/>
                </a:solidFill>
                <a:latin typeface="Source Sans Pro" panose="020B0503030403020204" pitchFamily="34" charset="0"/>
                <a:ea typeface="Source Sans Pro" panose="020B0503030403020204" pitchFamily="34" charset="0"/>
              </a:rPr>
            </a:br>
            <a:r>
              <a:rPr lang="nl-NL" sz="2000" dirty="0">
                <a:solidFill>
                  <a:srgbClr val="005889"/>
                </a:solidFill>
                <a:latin typeface="Source Sans Pro" panose="020B0503030403020204" pitchFamily="34" charset="0"/>
                <a:ea typeface="Source Sans Pro" panose="020B0503030403020204" pitchFamily="34" charset="0"/>
              </a:rPr>
              <a:t>delier</a:t>
            </a:r>
          </a:p>
        </p:txBody>
      </p:sp>
      <p:sp>
        <p:nvSpPr>
          <p:cNvPr id="23" name="Tekstvak 22">
            <a:extLst>
              <a:ext uri="{FF2B5EF4-FFF2-40B4-BE49-F238E27FC236}">
                <a16:creationId xmlns:a16="http://schemas.microsoft.com/office/drawing/2014/main" id="{2DA6264E-FE47-9149-9086-00E8459899A7}"/>
              </a:ext>
            </a:extLst>
          </p:cNvPr>
          <p:cNvSpPr txBox="1"/>
          <p:nvPr/>
        </p:nvSpPr>
        <p:spPr>
          <a:xfrm>
            <a:off x="5848829" y="2878857"/>
            <a:ext cx="2102238" cy="832925"/>
          </a:xfrm>
          <a:prstGeom prst="rect">
            <a:avLst/>
          </a:prstGeom>
          <a:noFill/>
        </p:spPr>
        <p:txBody>
          <a:bodyPr wrap="square" rtlCol="0">
            <a:noAutofit/>
          </a:bodyPr>
          <a:lstStyle/>
          <a:p>
            <a:pPr algn="ctr">
              <a:lnSpc>
                <a:spcPct val="90000"/>
              </a:lnSpc>
              <a:spcBef>
                <a:spcPts val="1000"/>
              </a:spcBef>
            </a:pPr>
            <a:r>
              <a:rPr lang="nl-NL" sz="2000" dirty="0">
                <a:solidFill>
                  <a:srgbClr val="005889"/>
                </a:solidFill>
                <a:latin typeface="Source Sans Pro" panose="020B0503030403020204" pitchFamily="34" charset="0"/>
                <a:ea typeface="Source Sans Pro" panose="020B0503030403020204" pitchFamily="34" charset="0"/>
              </a:rPr>
              <a:t>Te weinig of teveel prikkels</a:t>
            </a:r>
          </a:p>
        </p:txBody>
      </p:sp>
      <p:sp>
        <p:nvSpPr>
          <p:cNvPr id="28" name="Tekstvak 27">
            <a:extLst>
              <a:ext uri="{FF2B5EF4-FFF2-40B4-BE49-F238E27FC236}">
                <a16:creationId xmlns:a16="http://schemas.microsoft.com/office/drawing/2014/main" id="{CCA026BA-87CE-F34B-B356-C30549771ADD}"/>
              </a:ext>
            </a:extLst>
          </p:cNvPr>
          <p:cNvSpPr txBox="1"/>
          <p:nvPr/>
        </p:nvSpPr>
        <p:spPr>
          <a:xfrm>
            <a:off x="6243902" y="4773740"/>
            <a:ext cx="1370921" cy="832925"/>
          </a:xfrm>
          <a:prstGeom prst="rect">
            <a:avLst/>
          </a:prstGeom>
          <a:noFill/>
        </p:spPr>
        <p:txBody>
          <a:bodyPr wrap="square" rtlCol="0">
            <a:noAutofit/>
          </a:bodyPr>
          <a:lstStyle/>
          <a:p>
            <a:pPr algn="ctr">
              <a:lnSpc>
                <a:spcPct val="90000"/>
              </a:lnSpc>
              <a:spcBef>
                <a:spcPts val="1000"/>
              </a:spcBef>
            </a:pPr>
            <a:r>
              <a:rPr lang="nl-NL" sz="2000" dirty="0">
                <a:solidFill>
                  <a:srgbClr val="005889"/>
                </a:solidFill>
                <a:latin typeface="Source Sans Pro" panose="020B0503030403020204" pitchFamily="34" charset="0"/>
                <a:ea typeface="Source Sans Pro" panose="020B0503030403020204" pitchFamily="34" charset="0"/>
              </a:rPr>
              <a:t>Rouw of </a:t>
            </a:r>
            <a:br>
              <a:rPr lang="nl-NL" sz="2000" dirty="0">
                <a:solidFill>
                  <a:srgbClr val="005889"/>
                </a:solidFill>
                <a:latin typeface="Source Sans Pro" panose="020B0503030403020204" pitchFamily="34" charset="0"/>
                <a:ea typeface="Source Sans Pro" panose="020B0503030403020204" pitchFamily="34" charset="0"/>
              </a:rPr>
            </a:br>
            <a:r>
              <a:rPr lang="nl-NL" sz="2000" dirty="0">
                <a:solidFill>
                  <a:srgbClr val="005889"/>
                </a:solidFill>
                <a:latin typeface="Source Sans Pro" panose="020B0503030403020204" pitchFamily="34" charset="0"/>
                <a:ea typeface="Source Sans Pro" panose="020B0503030403020204" pitchFamily="34" charset="0"/>
              </a:rPr>
              <a:t>verdriet</a:t>
            </a:r>
          </a:p>
        </p:txBody>
      </p:sp>
      <p:sp>
        <p:nvSpPr>
          <p:cNvPr id="29" name="Tekstvak 28">
            <a:extLst>
              <a:ext uri="{FF2B5EF4-FFF2-40B4-BE49-F238E27FC236}">
                <a16:creationId xmlns:a16="http://schemas.microsoft.com/office/drawing/2014/main" id="{82C0B837-61E9-3042-B407-5D5F51AC6182}"/>
              </a:ext>
            </a:extLst>
          </p:cNvPr>
          <p:cNvSpPr txBox="1"/>
          <p:nvPr/>
        </p:nvSpPr>
        <p:spPr>
          <a:xfrm>
            <a:off x="10157485" y="2870803"/>
            <a:ext cx="1688118" cy="675247"/>
          </a:xfrm>
          <a:prstGeom prst="rect">
            <a:avLst/>
          </a:prstGeom>
          <a:noFill/>
        </p:spPr>
        <p:txBody>
          <a:bodyPr wrap="square" rtlCol="0">
            <a:noAutofit/>
          </a:bodyPr>
          <a:lstStyle/>
          <a:p>
            <a:pPr algn="ctr">
              <a:lnSpc>
                <a:spcPct val="90000"/>
              </a:lnSpc>
              <a:spcBef>
                <a:spcPts val="1000"/>
              </a:spcBef>
            </a:pPr>
            <a:r>
              <a:rPr lang="nl-NL" sz="2000" dirty="0">
                <a:solidFill>
                  <a:srgbClr val="005889"/>
                </a:solidFill>
                <a:latin typeface="Source Sans Pro" panose="020B0503030403020204" pitchFamily="34" charset="0"/>
                <a:ea typeface="Source Sans Pro" panose="020B0503030403020204" pitchFamily="34" charset="0"/>
              </a:rPr>
              <a:t>Slechtziend/ slechthorend</a:t>
            </a:r>
          </a:p>
        </p:txBody>
      </p:sp>
      <p:sp>
        <p:nvSpPr>
          <p:cNvPr id="15" name="Tekstvak 14">
            <a:extLst>
              <a:ext uri="{FF2B5EF4-FFF2-40B4-BE49-F238E27FC236}">
                <a16:creationId xmlns:a16="http://schemas.microsoft.com/office/drawing/2014/main" id="{98F38869-5607-25EA-4459-BF3A9C59F056}"/>
              </a:ext>
            </a:extLst>
          </p:cNvPr>
          <p:cNvSpPr txBox="1"/>
          <p:nvPr/>
        </p:nvSpPr>
        <p:spPr>
          <a:xfrm>
            <a:off x="9950425" y="4773740"/>
            <a:ext cx="2102238" cy="854121"/>
          </a:xfrm>
          <a:prstGeom prst="rect">
            <a:avLst/>
          </a:prstGeom>
          <a:noFill/>
        </p:spPr>
        <p:txBody>
          <a:bodyPr wrap="square" rtlCol="0">
            <a:noAutofit/>
          </a:bodyPr>
          <a:lstStyle/>
          <a:p>
            <a:pPr algn="ctr">
              <a:lnSpc>
                <a:spcPct val="90000"/>
              </a:lnSpc>
              <a:spcBef>
                <a:spcPts val="1000"/>
              </a:spcBef>
            </a:pPr>
            <a:r>
              <a:rPr lang="nl-NL" sz="2000" dirty="0">
                <a:solidFill>
                  <a:srgbClr val="005889"/>
                </a:solidFill>
                <a:latin typeface="Source Sans Pro" panose="020B0503030403020204" pitchFamily="34" charset="0"/>
                <a:ea typeface="Source Sans Pro" panose="020B0503030403020204" pitchFamily="34" charset="0"/>
              </a:rPr>
              <a:t>Depressie of apathie?</a:t>
            </a:r>
          </a:p>
        </p:txBody>
      </p:sp>
      <p:sp>
        <p:nvSpPr>
          <p:cNvPr id="6" name="Tekstvak 5">
            <a:extLst>
              <a:ext uri="{FF2B5EF4-FFF2-40B4-BE49-F238E27FC236}">
                <a16:creationId xmlns:a16="http://schemas.microsoft.com/office/drawing/2014/main" id="{9C64C791-F1E6-8C4A-CC6F-12B2368D6067}"/>
              </a:ext>
            </a:extLst>
          </p:cNvPr>
          <p:cNvSpPr txBox="1"/>
          <p:nvPr/>
        </p:nvSpPr>
        <p:spPr>
          <a:xfrm>
            <a:off x="3579953" y="2370859"/>
            <a:ext cx="607740" cy="769441"/>
          </a:xfrm>
          <a:prstGeom prst="rect">
            <a:avLst/>
          </a:prstGeom>
          <a:noFill/>
        </p:spPr>
        <p:txBody>
          <a:bodyPr wrap="square">
            <a:spAutoFit/>
          </a:bodyPr>
          <a:lstStyle/>
          <a:p>
            <a:r>
              <a:rPr lang="nl-NL" sz="4400" dirty="0">
                <a:solidFill>
                  <a:srgbClr val="005889"/>
                </a:solidFill>
                <a:latin typeface="Source Sans Pro" panose="020B0503030403020204" pitchFamily="34" charset="0"/>
                <a:ea typeface="Source Sans Pro" panose="020B0503030403020204" pitchFamily="34" charset="0"/>
              </a:rPr>
              <a:t>3.</a:t>
            </a:r>
            <a:endParaRPr lang="nl-NL" sz="4400" dirty="0">
              <a:solidFill>
                <a:srgbClr val="005889"/>
              </a:solidFill>
            </a:endParaRPr>
          </a:p>
        </p:txBody>
      </p:sp>
      <p:grpSp>
        <p:nvGrpSpPr>
          <p:cNvPr id="11" name="Groep 10">
            <a:extLst>
              <a:ext uri="{FF2B5EF4-FFF2-40B4-BE49-F238E27FC236}">
                <a16:creationId xmlns:a16="http://schemas.microsoft.com/office/drawing/2014/main" id="{B432A54D-9142-49B0-6680-991480C68F04}"/>
              </a:ext>
            </a:extLst>
          </p:cNvPr>
          <p:cNvGrpSpPr/>
          <p:nvPr/>
        </p:nvGrpSpPr>
        <p:grpSpPr>
          <a:xfrm>
            <a:off x="2831558" y="3140300"/>
            <a:ext cx="2044942" cy="1781103"/>
            <a:chOff x="9398294" y="2370265"/>
            <a:chExt cx="2044942" cy="1781103"/>
          </a:xfrm>
        </p:grpSpPr>
        <p:pic>
          <p:nvPicPr>
            <p:cNvPr id="18" name="Afbeelding 17">
              <a:extLst>
                <a:ext uri="{FF2B5EF4-FFF2-40B4-BE49-F238E27FC236}">
                  <a16:creationId xmlns:a16="http://schemas.microsoft.com/office/drawing/2014/main" id="{C603230B-51BD-8145-67AA-D1E917C79604}"/>
                </a:ext>
              </a:extLst>
            </p:cNvPr>
            <p:cNvPicPr>
              <a:picLocks noChangeAspect="1"/>
            </p:cNvPicPr>
            <p:nvPr/>
          </p:nvPicPr>
          <p:blipFill>
            <a:blip r:embed="rId6"/>
            <a:stretch>
              <a:fillRect/>
            </a:stretch>
          </p:blipFill>
          <p:spPr>
            <a:xfrm>
              <a:off x="10512041" y="2370265"/>
              <a:ext cx="601780" cy="670837"/>
            </a:xfrm>
            <a:prstGeom prst="rect">
              <a:avLst/>
            </a:prstGeom>
          </p:spPr>
        </p:pic>
        <p:sp>
          <p:nvSpPr>
            <p:cNvPr id="24" name="Tekstvak 23">
              <a:extLst>
                <a:ext uri="{FF2B5EF4-FFF2-40B4-BE49-F238E27FC236}">
                  <a16:creationId xmlns:a16="http://schemas.microsoft.com/office/drawing/2014/main" id="{AE6E397A-60E0-2D3D-B05D-F1DA7FD99677}"/>
                </a:ext>
              </a:extLst>
            </p:cNvPr>
            <p:cNvSpPr txBox="1"/>
            <p:nvPr/>
          </p:nvSpPr>
          <p:spPr>
            <a:xfrm>
              <a:off x="9398294" y="3410731"/>
              <a:ext cx="2044942" cy="740637"/>
            </a:xfrm>
            <a:prstGeom prst="rect">
              <a:avLst/>
            </a:prstGeom>
            <a:noFill/>
          </p:spPr>
          <p:txBody>
            <a:bodyPr wrap="square" rtlCol="0">
              <a:noAutofit/>
            </a:bodyPr>
            <a:lstStyle/>
            <a:p>
              <a:pPr algn="ctr">
                <a:lnSpc>
                  <a:spcPct val="90000"/>
                </a:lnSpc>
                <a:spcBef>
                  <a:spcPts val="1000"/>
                </a:spcBef>
              </a:pPr>
              <a:r>
                <a:rPr lang="nl-NL" sz="2000" dirty="0">
                  <a:solidFill>
                    <a:srgbClr val="005889"/>
                  </a:solidFill>
                  <a:latin typeface="Source Sans Pro" panose="020B0503030403020204" pitchFamily="34" charset="0"/>
                  <a:ea typeface="Source Sans Pro" panose="020B0503030403020204" pitchFamily="34" charset="0"/>
                </a:rPr>
                <a:t>Zonder andere oorzaak</a:t>
              </a:r>
            </a:p>
          </p:txBody>
        </p:sp>
      </p:grpSp>
      <p:pic>
        <p:nvPicPr>
          <p:cNvPr id="27" name="Afbeelding 26" descr="Afbeelding met clipart, Tekenfilm, illustratie, tekenfilm&#10;&#10;Automatisch gegenereerde beschrijving">
            <a:extLst>
              <a:ext uri="{FF2B5EF4-FFF2-40B4-BE49-F238E27FC236}">
                <a16:creationId xmlns:a16="http://schemas.microsoft.com/office/drawing/2014/main" id="{12A6EC6D-D2BE-CF4F-0F67-D033106807B9}"/>
              </a:ext>
            </a:extLst>
          </p:cNvPr>
          <p:cNvPicPr>
            <a:picLocks noChangeAspect="1"/>
          </p:cNvPicPr>
          <p:nvPr/>
        </p:nvPicPr>
        <p:blipFill>
          <a:blip r:embed="rId7"/>
          <a:stretch>
            <a:fillRect/>
          </a:stretch>
        </p:blipFill>
        <p:spPr>
          <a:xfrm>
            <a:off x="6350948" y="3903228"/>
            <a:ext cx="1098000" cy="814716"/>
          </a:xfrm>
          <a:prstGeom prst="rect">
            <a:avLst/>
          </a:prstGeom>
        </p:spPr>
      </p:pic>
      <p:pic>
        <p:nvPicPr>
          <p:cNvPr id="30" name="Afbeelding 29" descr="Afbeelding met tekening, schets, tekenfilm, Tekenfilm&#10;&#10;Automatisch gegenereerde beschrijving">
            <a:extLst>
              <a:ext uri="{FF2B5EF4-FFF2-40B4-BE49-F238E27FC236}">
                <a16:creationId xmlns:a16="http://schemas.microsoft.com/office/drawing/2014/main" id="{2D1C6F4E-38BC-C5E0-0FF6-0A2A61CBBF9D}"/>
              </a:ext>
            </a:extLst>
          </p:cNvPr>
          <p:cNvPicPr>
            <a:picLocks noChangeAspect="1"/>
          </p:cNvPicPr>
          <p:nvPr/>
        </p:nvPicPr>
        <p:blipFill>
          <a:blip r:embed="rId8"/>
          <a:stretch>
            <a:fillRect/>
          </a:stretch>
        </p:blipFill>
        <p:spPr>
          <a:xfrm>
            <a:off x="10668861" y="3617366"/>
            <a:ext cx="665367" cy="1126800"/>
          </a:xfrm>
          <a:prstGeom prst="rect">
            <a:avLst/>
          </a:prstGeom>
        </p:spPr>
      </p:pic>
      <p:pic>
        <p:nvPicPr>
          <p:cNvPr id="31" name="Afbeelding 30" descr="Afbeelding met clipart, illustratie, tekening, Tekenfilm&#10;&#10;Automatisch gegenereerde beschrijving">
            <a:extLst>
              <a:ext uri="{FF2B5EF4-FFF2-40B4-BE49-F238E27FC236}">
                <a16:creationId xmlns:a16="http://schemas.microsoft.com/office/drawing/2014/main" id="{116E69B4-B0FD-6AE3-E94D-A81E270151D9}"/>
              </a:ext>
            </a:extLst>
          </p:cNvPr>
          <p:cNvPicPr>
            <a:picLocks noChangeAspect="1"/>
          </p:cNvPicPr>
          <p:nvPr/>
        </p:nvPicPr>
        <p:blipFill>
          <a:blip r:embed="rId9"/>
          <a:stretch>
            <a:fillRect/>
          </a:stretch>
        </p:blipFill>
        <p:spPr>
          <a:xfrm>
            <a:off x="8438262" y="1798059"/>
            <a:ext cx="1098000" cy="1072746"/>
          </a:xfrm>
          <a:prstGeom prst="rect">
            <a:avLst/>
          </a:prstGeom>
        </p:spPr>
      </p:pic>
      <p:sp>
        <p:nvSpPr>
          <p:cNvPr id="41" name="Titel 1">
            <a:extLst>
              <a:ext uri="{FF2B5EF4-FFF2-40B4-BE49-F238E27FC236}">
                <a16:creationId xmlns:a16="http://schemas.microsoft.com/office/drawing/2014/main" id="{CE46859B-5552-1103-8A04-AD20C763D328}"/>
              </a:ext>
            </a:extLst>
          </p:cNvPr>
          <p:cNvSpPr txBox="1">
            <a:spLocks/>
          </p:cNvSpPr>
          <p:nvPr/>
        </p:nvSpPr>
        <p:spPr>
          <a:xfrm>
            <a:off x="3005136" y="365125"/>
            <a:ext cx="8348663" cy="1325563"/>
          </a:xfrm>
          <a:prstGeom prst="rect">
            <a:avLst/>
          </a:prstGeom>
        </p:spPr>
        <p:txBody>
          <a:bodyPr/>
          <a:lstStyle>
            <a:lvl1pPr algn="l" defTabSz="914400" rtl="0" eaLnBrk="1" latinLnBrk="0" hangingPunct="1">
              <a:lnSpc>
                <a:spcPct val="90000"/>
              </a:lnSpc>
              <a:spcBef>
                <a:spcPct val="0"/>
              </a:spcBef>
              <a:buNone/>
              <a:defRPr sz="4400" b="0" i="0" kern="1200">
                <a:solidFill>
                  <a:schemeClr val="accent1"/>
                </a:solidFill>
                <a:latin typeface="Calibri" panose="020F0502020204030204" pitchFamily="34" charset="0"/>
                <a:ea typeface="Calibri" panose="020F0502020204030204" pitchFamily="34" charset="0"/>
                <a:cs typeface="+mj-cs"/>
              </a:defRPr>
            </a:lvl1pPr>
          </a:lstStyle>
          <a:p>
            <a:r>
              <a:rPr lang="nl-NL" sz="4000" dirty="0">
                <a:solidFill>
                  <a:srgbClr val="00A195"/>
                </a:solidFill>
                <a:latin typeface="Source Sans Pro" panose="020B0503030403020204" pitchFamily="34" charset="0"/>
                <a:ea typeface="Source Sans Pro" panose="020B0503030403020204" pitchFamily="34" charset="0"/>
              </a:rPr>
              <a:t>Diagnostische criteria voor apathie bij cognitieve stoornissen/dementie</a:t>
            </a:r>
          </a:p>
        </p:txBody>
      </p:sp>
      <p:pic>
        <p:nvPicPr>
          <p:cNvPr id="4" name="Afbeelding 3" descr="Afbeelding met Graphics, clipart, grafische vormgeving, illustratie&#10;&#10;Automatisch gegenereerde beschrijving">
            <a:extLst>
              <a:ext uri="{FF2B5EF4-FFF2-40B4-BE49-F238E27FC236}">
                <a16:creationId xmlns:a16="http://schemas.microsoft.com/office/drawing/2014/main" id="{95741230-7CA2-3860-FAAF-FBE755AF6F74}"/>
              </a:ext>
            </a:extLst>
          </p:cNvPr>
          <p:cNvPicPr>
            <a:picLocks noChangeAspect="1"/>
          </p:cNvPicPr>
          <p:nvPr/>
        </p:nvPicPr>
        <p:blipFill>
          <a:blip r:embed="rId10"/>
          <a:stretch>
            <a:fillRect/>
          </a:stretch>
        </p:blipFill>
        <p:spPr>
          <a:xfrm>
            <a:off x="2870731" y="3221623"/>
            <a:ext cx="891898" cy="576612"/>
          </a:xfrm>
          <a:prstGeom prst="rect">
            <a:avLst/>
          </a:prstGeom>
        </p:spPr>
      </p:pic>
      <p:pic>
        <p:nvPicPr>
          <p:cNvPr id="5" name="Afbeelding 4" descr="Afbeelding met tekenfilm, Tekenfilm, tekening, schets&#10;&#10;Automatisch gegenereerde beschrijving">
            <a:extLst>
              <a:ext uri="{FF2B5EF4-FFF2-40B4-BE49-F238E27FC236}">
                <a16:creationId xmlns:a16="http://schemas.microsoft.com/office/drawing/2014/main" id="{69CA5800-D100-2FD2-2E4E-DC7DB7DDB211}"/>
              </a:ext>
            </a:extLst>
          </p:cNvPr>
          <p:cNvPicPr>
            <a:picLocks noChangeAspect="1"/>
          </p:cNvPicPr>
          <p:nvPr/>
        </p:nvPicPr>
        <p:blipFill>
          <a:blip r:embed="rId11"/>
          <a:stretch>
            <a:fillRect/>
          </a:stretch>
        </p:blipFill>
        <p:spPr>
          <a:xfrm>
            <a:off x="6236214" y="1746484"/>
            <a:ext cx="1327468" cy="1076577"/>
          </a:xfrm>
          <a:prstGeom prst="rect">
            <a:avLst/>
          </a:prstGeom>
        </p:spPr>
      </p:pic>
      <p:pic>
        <p:nvPicPr>
          <p:cNvPr id="7" name="Afbeelding 6" descr="Afbeelding met Graphics, clipart, grafische vormgeving, illustratie&#10;&#10;Automatisch gegenereerde beschrijving">
            <a:extLst>
              <a:ext uri="{FF2B5EF4-FFF2-40B4-BE49-F238E27FC236}">
                <a16:creationId xmlns:a16="http://schemas.microsoft.com/office/drawing/2014/main" id="{4CEA8155-8127-76A1-19CE-AA7618BF3EA4}"/>
              </a:ext>
            </a:extLst>
          </p:cNvPr>
          <p:cNvPicPr>
            <a:picLocks noChangeAspect="1"/>
          </p:cNvPicPr>
          <p:nvPr/>
        </p:nvPicPr>
        <p:blipFill>
          <a:blip r:embed="rId10"/>
          <a:stretch>
            <a:fillRect/>
          </a:stretch>
        </p:blipFill>
        <p:spPr>
          <a:xfrm>
            <a:off x="10410842" y="2089630"/>
            <a:ext cx="1098000" cy="709857"/>
          </a:xfrm>
          <a:prstGeom prst="rect">
            <a:avLst/>
          </a:prstGeom>
        </p:spPr>
      </p:pic>
    </p:spTree>
    <p:custDataLst>
      <p:tags r:id="rId1"/>
    </p:custDataLst>
    <p:extLst>
      <p:ext uri="{BB962C8B-B14F-4D97-AF65-F5344CB8AC3E}">
        <p14:creationId xmlns:p14="http://schemas.microsoft.com/office/powerpoint/2010/main" val="3961892904"/>
      </p:ext>
    </p:extLst>
  </p:cSld>
  <p:clrMapOvr>
    <a:masterClrMapping/>
  </p:clrMapOvr>
  <mc:AlternateContent xmlns:mc="http://schemas.openxmlformats.org/markup-compatibility/2006" xmlns:p14="http://schemas.microsoft.com/office/powerpoint/2010/main">
    <mc:Choice Requires="p14">
      <p:transition spd="med" p14:dur="700" advTm="104331">
        <p:fade/>
      </p:transition>
    </mc:Choice>
    <mc:Fallback xmlns="">
      <p:transition spd="med" advTm="104331">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Tijdelijke aanduiding voor afbeelding 3" descr="Afbeelding met schermopname, clipart, tekenfilm, grafische vormgeving">
            <a:extLst>
              <a:ext uri="{FF2B5EF4-FFF2-40B4-BE49-F238E27FC236}">
                <a16:creationId xmlns:a16="http://schemas.microsoft.com/office/drawing/2014/main" id="{9949469B-2F06-F664-F2CF-409AA7F90278}"/>
              </a:ext>
            </a:extLst>
          </p:cNvPr>
          <p:cNvPicPr>
            <a:picLocks noChangeAspect="1"/>
          </p:cNvPicPr>
          <p:nvPr/>
        </p:nvPicPr>
        <p:blipFill>
          <a:blip r:embed="rId4"/>
          <a:srcRect l="12" r="12"/>
          <a:stretch>
            <a:fillRect/>
          </a:stretch>
        </p:blipFill>
        <p:spPr>
          <a:xfrm>
            <a:off x="0" y="0"/>
            <a:ext cx="12192000" cy="6858000"/>
          </a:xfrm>
          <a:prstGeom prst="rect">
            <a:avLst/>
          </a:prstGeom>
        </p:spPr>
      </p:pic>
      <p:sp>
        <p:nvSpPr>
          <p:cNvPr id="12" name="Tekstvak 11">
            <a:extLst>
              <a:ext uri="{FF2B5EF4-FFF2-40B4-BE49-F238E27FC236}">
                <a16:creationId xmlns:a16="http://schemas.microsoft.com/office/drawing/2014/main" id="{D64E6671-2D39-3AAE-06A5-8B04275F10FB}"/>
              </a:ext>
            </a:extLst>
          </p:cNvPr>
          <p:cNvSpPr txBox="1"/>
          <p:nvPr/>
        </p:nvSpPr>
        <p:spPr>
          <a:xfrm>
            <a:off x="3579953" y="2370859"/>
            <a:ext cx="607740" cy="769441"/>
          </a:xfrm>
          <a:prstGeom prst="rect">
            <a:avLst/>
          </a:prstGeom>
          <a:noFill/>
        </p:spPr>
        <p:txBody>
          <a:bodyPr wrap="square">
            <a:spAutoFit/>
          </a:bodyPr>
          <a:lstStyle/>
          <a:p>
            <a:r>
              <a:rPr lang="nl-NL" sz="4400" dirty="0">
                <a:solidFill>
                  <a:srgbClr val="005889"/>
                </a:solidFill>
                <a:latin typeface="Source Sans Pro" panose="020B0503030403020204" pitchFamily="34" charset="0"/>
                <a:ea typeface="Source Sans Pro" panose="020B0503030403020204" pitchFamily="34" charset="0"/>
              </a:rPr>
              <a:t>4.</a:t>
            </a:r>
            <a:endParaRPr lang="nl-NL" sz="4400" dirty="0">
              <a:solidFill>
                <a:srgbClr val="005889"/>
              </a:solidFill>
            </a:endParaRPr>
          </a:p>
        </p:txBody>
      </p:sp>
      <p:sp>
        <p:nvSpPr>
          <p:cNvPr id="13" name="Tijdelijke aanduiding voor inhoud 2">
            <a:extLst>
              <a:ext uri="{FF2B5EF4-FFF2-40B4-BE49-F238E27FC236}">
                <a16:creationId xmlns:a16="http://schemas.microsoft.com/office/drawing/2014/main" id="{11BC371C-1C46-2A28-7F88-469673B0E496}"/>
              </a:ext>
            </a:extLst>
          </p:cNvPr>
          <p:cNvSpPr txBox="1">
            <a:spLocks/>
          </p:cNvSpPr>
          <p:nvPr/>
        </p:nvSpPr>
        <p:spPr>
          <a:xfrm>
            <a:off x="5916706" y="1825625"/>
            <a:ext cx="5437094" cy="4351338"/>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800"/>
              </a:spcBef>
              <a:buFont typeface="Arial"/>
              <a:buNone/>
              <a:defRPr sz="3200" b="0" i="0" kern="1200">
                <a:solidFill>
                  <a:schemeClr val="accent1"/>
                </a:solidFill>
                <a:latin typeface="Calibri" panose="020F0502020204030204" pitchFamily="34" charset="0"/>
                <a:ea typeface="Calibri" panose="020F0502020204030204" pitchFamily="34" charset="0"/>
                <a:cs typeface="+mn-cs"/>
              </a:defRPr>
            </a:lvl1pPr>
            <a:lvl2pPr marL="457200" indent="0" algn="l" defTabSz="914400" rtl="0" eaLnBrk="1" latinLnBrk="0" hangingPunct="1">
              <a:lnSpc>
                <a:spcPct val="100000"/>
              </a:lnSpc>
              <a:spcBef>
                <a:spcPts val="500"/>
              </a:spcBef>
              <a:buFont typeface="Systeemlettertype"/>
              <a:buNone/>
              <a:defRPr sz="2800" b="0" i="0" kern="1200">
                <a:solidFill>
                  <a:schemeClr val="accent1"/>
                </a:solidFill>
                <a:latin typeface="Calibri" panose="020F0502020204030204" pitchFamily="34" charset="0"/>
                <a:ea typeface="Calibri" panose="020F0502020204030204" pitchFamily="34" charset="0"/>
                <a:cs typeface="+mn-cs"/>
              </a:defRPr>
            </a:lvl2pPr>
            <a:lvl3pPr marL="914400" indent="0" algn="l" defTabSz="914400" rtl="0" eaLnBrk="1" latinLnBrk="0" hangingPunct="1">
              <a:lnSpc>
                <a:spcPct val="100000"/>
              </a:lnSpc>
              <a:spcBef>
                <a:spcPts val="500"/>
              </a:spcBef>
              <a:buFont typeface="Arial"/>
              <a:buNone/>
              <a:defRPr sz="2400" b="0" i="0" kern="1200">
                <a:solidFill>
                  <a:schemeClr val="accent1"/>
                </a:solidFill>
                <a:latin typeface="Calibri" panose="020F0502020204030204" pitchFamily="34" charset="0"/>
                <a:ea typeface="Calibri" panose="020F0502020204030204" pitchFamily="34" charset="0"/>
                <a:cs typeface="+mn-cs"/>
              </a:defRPr>
            </a:lvl3pPr>
            <a:lvl4pPr marL="1371600" indent="0" algn="l" defTabSz="914400" rtl="0" eaLnBrk="1" latinLnBrk="0" hangingPunct="1">
              <a:lnSpc>
                <a:spcPct val="100000"/>
              </a:lnSpc>
              <a:spcBef>
                <a:spcPts val="500"/>
              </a:spcBef>
              <a:buFont typeface="Systeemlettertype"/>
              <a:buNone/>
              <a:defRPr sz="2000" b="0" i="0" kern="1200">
                <a:solidFill>
                  <a:schemeClr val="accent1"/>
                </a:solidFill>
                <a:latin typeface="Calibri" panose="020F0502020204030204" pitchFamily="34" charset="0"/>
                <a:ea typeface="Calibri" panose="020F0502020204030204" pitchFamily="34" charset="0"/>
                <a:cs typeface="+mn-cs"/>
              </a:defRPr>
            </a:lvl4pPr>
            <a:lvl5pPr marL="1828800" indent="0" algn="l" defTabSz="914400" rtl="0" eaLnBrk="1" latinLnBrk="0" hangingPunct="1">
              <a:lnSpc>
                <a:spcPct val="100000"/>
              </a:lnSpc>
              <a:spcBef>
                <a:spcPts val="500"/>
              </a:spcBef>
              <a:buFont typeface="Systeemlettertype"/>
              <a:buNone/>
              <a:defRPr sz="2000" b="0" i="0" kern="1200">
                <a:solidFill>
                  <a:schemeClr val="accent1"/>
                </a:solidFill>
                <a:latin typeface="Calibri" panose="020F0502020204030204" pitchFamily="34" charset="0"/>
                <a:ea typeface="Calibri" panose="020F0502020204030204" pitchFamily="34" charset="0"/>
                <a:cs typeface="+mn-cs"/>
              </a:defRPr>
            </a:lvl5pPr>
            <a:lvl6pPr marL="22860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9pPr>
          </a:lstStyle>
          <a:p>
            <a:pPr>
              <a:lnSpc>
                <a:spcPct val="90000"/>
              </a:lnSpc>
              <a:spcBef>
                <a:spcPts val="1000"/>
              </a:spcBef>
            </a:pPr>
            <a:endParaRPr lang="nl-NL" sz="2800" dirty="0">
              <a:solidFill>
                <a:srgbClr val="005889"/>
              </a:solidFill>
              <a:latin typeface="Source Sans Pro" panose="020B0503030403020204" pitchFamily="34" charset="0"/>
              <a:ea typeface="Source Sans Pro" panose="020B0503030403020204" pitchFamily="34" charset="0"/>
            </a:endParaRPr>
          </a:p>
          <a:p>
            <a:pPr>
              <a:lnSpc>
                <a:spcPct val="90000"/>
              </a:lnSpc>
              <a:spcBef>
                <a:spcPts val="1000"/>
              </a:spcBef>
            </a:pPr>
            <a:endParaRPr lang="nl-NL" sz="2800" dirty="0">
              <a:solidFill>
                <a:srgbClr val="005889"/>
              </a:solidFill>
              <a:latin typeface="Source Sans Pro" panose="020B0503030403020204" pitchFamily="34" charset="0"/>
              <a:ea typeface="Source Sans Pro" panose="020B0503030403020204" pitchFamily="34" charset="0"/>
            </a:endParaRPr>
          </a:p>
          <a:p>
            <a:pPr>
              <a:lnSpc>
                <a:spcPct val="90000"/>
              </a:lnSpc>
              <a:spcBef>
                <a:spcPts val="1000"/>
              </a:spcBef>
            </a:pPr>
            <a:r>
              <a:rPr lang="nl-NL" sz="2800" dirty="0">
                <a:solidFill>
                  <a:srgbClr val="005889"/>
                </a:solidFill>
                <a:latin typeface="Source Sans Pro" panose="020B0503030403020204" pitchFamily="34" charset="0"/>
                <a:ea typeface="Source Sans Pro" panose="020B0503030403020204" pitchFamily="34" charset="0"/>
              </a:rPr>
              <a:t>Leidend tot beperking op persoonlijk/ sociaal of ander vlak</a:t>
            </a:r>
          </a:p>
          <a:p>
            <a:endParaRPr lang="nl-NL" dirty="0"/>
          </a:p>
        </p:txBody>
      </p:sp>
      <p:sp>
        <p:nvSpPr>
          <p:cNvPr id="14" name="Titel 1">
            <a:extLst>
              <a:ext uri="{FF2B5EF4-FFF2-40B4-BE49-F238E27FC236}">
                <a16:creationId xmlns:a16="http://schemas.microsoft.com/office/drawing/2014/main" id="{30974962-B7BA-FD0E-C51B-B6FD3F1E52EF}"/>
              </a:ext>
            </a:extLst>
          </p:cNvPr>
          <p:cNvSpPr txBox="1">
            <a:spLocks/>
          </p:cNvSpPr>
          <p:nvPr/>
        </p:nvSpPr>
        <p:spPr>
          <a:xfrm>
            <a:off x="3005136" y="365125"/>
            <a:ext cx="8348663" cy="1325563"/>
          </a:xfrm>
          <a:prstGeom prst="rect">
            <a:avLst/>
          </a:prstGeom>
        </p:spPr>
        <p:txBody>
          <a:bodyPr/>
          <a:lstStyle>
            <a:lvl1pPr algn="l" defTabSz="914400" rtl="0" eaLnBrk="1" latinLnBrk="0" hangingPunct="1">
              <a:lnSpc>
                <a:spcPct val="90000"/>
              </a:lnSpc>
              <a:spcBef>
                <a:spcPct val="0"/>
              </a:spcBef>
              <a:buNone/>
              <a:defRPr sz="4400" b="0" i="0" kern="1200">
                <a:solidFill>
                  <a:schemeClr val="accent1"/>
                </a:solidFill>
                <a:latin typeface="Calibri" panose="020F0502020204030204" pitchFamily="34" charset="0"/>
                <a:ea typeface="Calibri" panose="020F0502020204030204" pitchFamily="34" charset="0"/>
                <a:cs typeface="+mj-cs"/>
              </a:defRPr>
            </a:lvl1pPr>
          </a:lstStyle>
          <a:p>
            <a:r>
              <a:rPr lang="nl-NL" sz="4000" dirty="0">
                <a:solidFill>
                  <a:srgbClr val="00A195"/>
                </a:solidFill>
                <a:latin typeface="Source Sans Pro" panose="020B0503030403020204" pitchFamily="34" charset="0"/>
                <a:ea typeface="Source Sans Pro" panose="020B0503030403020204" pitchFamily="34" charset="0"/>
              </a:rPr>
              <a:t>Diagnostische criteria voor apathie bij cognitieve stoornissen/dementie</a:t>
            </a:r>
          </a:p>
        </p:txBody>
      </p:sp>
      <p:pic>
        <p:nvPicPr>
          <p:cNvPr id="3" name="Afbeelding 2" descr="Afbeelding met clipart, tekenfilm, Tekenfilm, illustratie&#10;&#10;Automatisch gegenereerde beschrijving">
            <a:extLst>
              <a:ext uri="{FF2B5EF4-FFF2-40B4-BE49-F238E27FC236}">
                <a16:creationId xmlns:a16="http://schemas.microsoft.com/office/drawing/2014/main" id="{3816F773-EF9A-59D8-04DA-0AF751930E95}"/>
              </a:ext>
            </a:extLst>
          </p:cNvPr>
          <p:cNvPicPr>
            <a:picLocks noChangeAspect="1"/>
          </p:cNvPicPr>
          <p:nvPr/>
        </p:nvPicPr>
        <p:blipFill>
          <a:blip r:embed="rId5"/>
          <a:stretch>
            <a:fillRect/>
          </a:stretch>
        </p:blipFill>
        <p:spPr>
          <a:xfrm>
            <a:off x="3005136" y="3134206"/>
            <a:ext cx="1825281" cy="1148103"/>
          </a:xfrm>
          <a:prstGeom prst="rect">
            <a:avLst/>
          </a:prstGeom>
        </p:spPr>
      </p:pic>
    </p:spTree>
    <p:custDataLst>
      <p:tags r:id="rId1"/>
    </p:custDataLst>
    <p:extLst>
      <p:ext uri="{BB962C8B-B14F-4D97-AF65-F5344CB8AC3E}">
        <p14:creationId xmlns:p14="http://schemas.microsoft.com/office/powerpoint/2010/main" val="2078231387"/>
      </p:ext>
    </p:extLst>
  </p:cSld>
  <p:clrMapOvr>
    <a:masterClrMapping/>
  </p:clrMapOvr>
  <mc:AlternateContent xmlns:mc="http://schemas.openxmlformats.org/markup-compatibility/2006" xmlns:p14="http://schemas.microsoft.com/office/powerpoint/2010/main">
    <mc:Choice Requires="p14">
      <p:transition spd="med" p14:dur="700" advTm="48305">
        <p:fade/>
      </p:transition>
    </mc:Choice>
    <mc:Fallback xmlns="">
      <p:transition spd="med" advTm="48305">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Afbeelding met tekst, schermopname, grafische vormgeving, clipart">
            <a:extLst>
              <a:ext uri="{FF2B5EF4-FFF2-40B4-BE49-F238E27FC236}">
                <a16:creationId xmlns:a16="http://schemas.microsoft.com/office/drawing/2014/main" id="{6FC6D6C8-E397-F6A9-D708-4E1FC1A7E618}"/>
              </a:ext>
            </a:extLst>
          </p:cNvPr>
          <p:cNvPicPr>
            <a:picLocks noGrp="1" noChangeAspect="1"/>
          </p:cNvPicPr>
          <p:nvPr>
            <p:ph type="pic" sz="quarter" idx="15"/>
          </p:nvPr>
        </p:nvPicPr>
        <p:blipFill rotWithShape="1">
          <a:blip r:embed="rId3"/>
          <a:srcRect/>
          <a:stretch/>
        </p:blipFill>
        <p:spPr>
          <a:xfrm>
            <a:off x="20" y="10"/>
            <a:ext cx="12191980" cy="6857990"/>
          </a:xfrm>
          <a:noFill/>
        </p:spPr>
      </p:pic>
      <p:sp>
        <p:nvSpPr>
          <p:cNvPr id="2" name="Tekstvak 1">
            <a:extLst>
              <a:ext uri="{FF2B5EF4-FFF2-40B4-BE49-F238E27FC236}">
                <a16:creationId xmlns:a16="http://schemas.microsoft.com/office/drawing/2014/main" id="{2A2F1476-C70C-3D52-E6BB-8477817E9394}"/>
              </a:ext>
            </a:extLst>
          </p:cNvPr>
          <p:cNvSpPr txBox="1"/>
          <p:nvPr/>
        </p:nvSpPr>
        <p:spPr>
          <a:xfrm>
            <a:off x="3946738" y="2786063"/>
            <a:ext cx="914400" cy="914400"/>
          </a:xfrm>
          <a:prstGeom prst="rect">
            <a:avLst/>
          </a:prstGeom>
          <a:noFill/>
        </p:spPr>
        <p:txBody>
          <a:bodyPr wrap="none" rtlCol="0">
            <a:noAutofit/>
          </a:bodyPr>
          <a:lstStyle/>
          <a:p>
            <a:pPr algn="l">
              <a:lnSpc>
                <a:spcPct val="90000"/>
              </a:lnSpc>
              <a:spcBef>
                <a:spcPts val="1000"/>
              </a:spcBef>
            </a:pPr>
            <a:r>
              <a:rPr lang="nl-NL" sz="2400" dirty="0">
                <a:latin typeface="Source Sans Pro" panose="020B0503030403020204" pitchFamily="34" charset="0"/>
                <a:ea typeface="Source Sans Pro" panose="020B0503030403020204" pitchFamily="34" charset="0"/>
              </a:rPr>
              <a:t>Bekijk dan het mini-college van </a:t>
            </a:r>
          </a:p>
          <a:p>
            <a:pPr algn="l">
              <a:lnSpc>
                <a:spcPct val="90000"/>
              </a:lnSpc>
              <a:spcBef>
                <a:spcPts val="1000"/>
              </a:spcBef>
            </a:pPr>
            <a:r>
              <a:rPr lang="nl-NL" sz="2400" dirty="0">
                <a:latin typeface="Source Sans Pro" panose="020B0503030403020204" pitchFamily="34" charset="0"/>
                <a:ea typeface="Source Sans Pro" panose="020B0503030403020204" pitchFamily="34" charset="0"/>
              </a:rPr>
              <a:t>klinisch neuropsycholoog Hanneke Nijsten</a:t>
            </a:r>
          </a:p>
        </p:txBody>
      </p:sp>
      <p:pic>
        <p:nvPicPr>
          <p:cNvPr id="3" name="Afbeelding 2">
            <a:extLst>
              <a:ext uri="{FF2B5EF4-FFF2-40B4-BE49-F238E27FC236}">
                <a16:creationId xmlns:a16="http://schemas.microsoft.com/office/drawing/2014/main" id="{5F42E5BF-200B-5C56-E7EF-E9CF7CB01BC2}"/>
              </a:ext>
            </a:extLst>
          </p:cNvPr>
          <p:cNvPicPr>
            <a:picLocks noChangeAspect="1"/>
          </p:cNvPicPr>
          <p:nvPr/>
        </p:nvPicPr>
        <p:blipFill>
          <a:blip r:embed="rId4"/>
          <a:stretch>
            <a:fillRect/>
          </a:stretch>
        </p:blipFill>
        <p:spPr>
          <a:xfrm>
            <a:off x="5643563" y="3708062"/>
            <a:ext cx="1772775" cy="1329581"/>
          </a:xfrm>
          <a:prstGeom prst="rect">
            <a:avLst/>
          </a:prstGeom>
        </p:spPr>
      </p:pic>
      <p:sp>
        <p:nvSpPr>
          <p:cNvPr id="4" name="Titel 1">
            <a:extLst>
              <a:ext uri="{FF2B5EF4-FFF2-40B4-BE49-F238E27FC236}">
                <a16:creationId xmlns:a16="http://schemas.microsoft.com/office/drawing/2014/main" id="{470F26F6-4781-7E2C-F79E-36B3A4C4024E}"/>
              </a:ext>
            </a:extLst>
          </p:cNvPr>
          <p:cNvSpPr txBox="1">
            <a:spLocks/>
          </p:cNvSpPr>
          <p:nvPr/>
        </p:nvSpPr>
        <p:spPr>
          <a:xfrm>
            <a:off x="3005136" y="365125"/>
            <a:ext cx="8348663" cy="1325563"/>
          </a:xfrm>
          <a:prstGeom prst="rect">
            <a:avLst/>
          </a:prstGeom>
        </p:spPr>
        <p:txBody>
          <a:bodyPr/>
          <a:lstStyle>
            <a:lvl1pPr algn="l" defTabSz="914400" rtl="0" eaLnBrk="1" latinLnBrk="0" hangingPunct="1">
              <a:lnSpc>
                <a:spcPct val="90000"/>
              </a:lnSpc>
              <a:spcBef>
                <a:spcPct val="0"/>
              </a:spcBef>
              <a:buNone/>
              <a:defRPr sz="4400" b="0" i="0" kern="1200">
                <a:solidFill>
                  <a:schemeClr val="accent1"/>
                </a:solidFill>
                <a:latin typeface="Calibri" panose="020F0502020204030204" pitchFamily="34" charset="0"/>
                <a:ea typeface="Calibri" panose="020F0502020204030204" pitchFamily="34" charset="0"/>
                <a:cs typeface="+mj-cs"/>
              </a:defRPr>
            </a:lvl1pPr>
          </a:lstStyle>
          <a:p>
            <a:r>
              <a:rPr lang="nl-NL" sz="4000" dirty="0">
                <a:solidFill>
                  <a:srgbClr val="00A195"/>
                </a:solidFill>
                <a:latin typeface="Source Sans Pro" panose="020B0503030403020204" pitchFamily="34" charset="0"/>
                <a:ea typeface="Source Sans Pro" panose="020B0503030403020204" pitchFamily="34" charset="0"/>
              </a:rPr>
              <a:t>Wil je meer weten over veranderingen in de hersenen bij apathie? </a:t>
            </a:r>
          </a:p>
        </p:txBody>
      </p:sp>
    </p:spTree>
    <p:extLst>
      <p:ext uri="{BB962C8B-B14F-4D97-AF65-F5344CB8AC3E}">
        <p14:creationId xmlns:p14="http://schemas.microsoft.com/office/powerpoint/2010/main" val="725860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Afbeelding met tekst, schermopname, grafische vormgeving, clipart">
            <a:extLst>
              <a:ext uri="{FF2B5EF4-FFF2-40B4-BE49-F238E27FC236}">
                <a16:creationId xmlns:a16="http://schemas.microsoft.com/office/drawing/2014/main" id="{6FC6D6C8-E397-F6A9-D708-4E1FC1A7E618}"/>
              </a:ext>
            </a:extLst>
          </p:cNvPr>
          <p:cNvPicPr>
            <a:picLocks noGrp="1" noChangeAspect="1"/>
          </p:cNvPicPr>
          <p:nvPr>
            <p:ph type="pic" sz="quarter" idx="15"/>
          </p:nvPr>
        </p:nvPicPr>
        <p:blipFill rotWithShape="1">
          <a:blip r:embed="rId3"/>
          <a:srcRect/>
          <a:stretch/>
        </p:blipFill>
        <p:spPr>
          <a:xfrm>
            <a:off x="0" y="0"/>
            <a:ext cx="12191980" cy="6857990"/>
          </a:xfrm>
          <a:noFill/>
        </p:spPr>
      </p:pic>
      <p:sp>
        <p:nvSpPr>
          <p:cNvPr id="3" name="Titel 1">
            <a:extLst>
              <a:ext uri="{FF2B5EF4-FFF2-40B4-BE49-F238E27FC236}">
                <a16:creationId xmlns:a16="http://schemas.microsoft.com/office/drawing/2014/main" id="{B6614555-8467-3037-5A9A-E93D2ECF1DC5}"/>
              </a:ext>
            </a:extLst>
          </p:cNvPr>
          <p:cNvSpPr txBox="1">
            <a:spLocks/>
          </p:cNvSpPr>
          <p:nvPr/>
        </p:nvSpPr>
        <p:spPr>
          <a:xfrm>
            <a:off x="3005136" y="365125"/>
            <a:ext cx="8348663" cy="1325563"/>
          </a:xfrm>
          <a:prstGeom prst="rect">
            <a:avLst/>
          </a:prstGeom>
        </p:spPr>
        <p:txBody>
          <a:bodyPr/>
          <a:lstStyle>
            <a:lvl1pPr algn="l" defTabSz="914400" rtl="0" eaLnBrk="1" latinLnBrk="0" hangingPunct="1">
              <a:lnSpc>
                <a:spcPct val="90000"/>
              </a:lnSpc>
              <a:spcBef>
                <a:spcPct val="0"/>
              </a:spcBef>
              <a:buNone/>
              <a:defRPr sz="4400" b="0" i="0" kern="1200">
                <a:solidFill>
                  <a:schemeClr val="accent1"/>
                </a:solidFill>
                <a:latin typeface="Calibri" panose="020F0502020204030204" pitchFamily="34" charset="0"/>
                <a:ea typeface="Calibri" panose="020F0502020204030204" pitchFamily="34" charset="0"/>
                <a:cs typeface="+mj-cs"/>
              </a:defRPr>
            </a:lvl1pPr>
          </a:lstStyle>
          <a:p>
            <a:r>
              <a:rPr lang="nl-NL" sz="3600" dirty="0" err="1">
                <a:solidFill>
                  <a:srgbClr val="00A195"/>
                </a:solidFill>
                <a:latin typeface="Source Sans Pro" panose="020B0503030403020204" pitchFamily="34" charset="0"/>
                <a:ea typeface="Source Sans Pro" panose="020B0503030403020204" pitchFamily="34" charset="0"/>
              </a:rPr>
              <a:t>Neuropsychiatric</a:t>
            </a:r>
            <a:r>
              <a:rPr lang="nl-NL" sz="3600" dirty="0">
                <a:solidFill>
                  <a:srgbClr val="00A195"/>
                </a:solidFill>
                <a:latin typeface="Source Sans Pro" panose="020B0503030403020204" pitchFamily="34" charset="0"/>
                <a:ea typeface="Source Sans Pro" panose="020B0503030403020204" pitchFamily="34" charset="0"/>
              </a:rPr>
              <a:t> Inventory - Depressie</a:t>
            </a:r>
          </a:p>
        </p:txBody>
      </p:sp>
      <p:sp>
        <p:nvSpPr>
          <p:cNvPr id="7" name="Tijdelijke aanduiding voor inhoud 9">
            <a:extLst>
              <a:ext uri="{FF2B5EF4-FFF2-40B4-BE49-F238E27FC236}">
                <a16:creationId xmlns:a16="http://schemas.microsoft.com/office/drawing/2014/main" id="{7F5CE9CB-88C2-19B9-E119-A286379C5076}"/>
              </a:ext>
            </a:extLst>
          </p:cNvPr>
          <p:cNvSpPr txBox="1">
            <a:spLocks/>
          </p:cNvSpPr>
          <p:nvPr/>
        </p:nvSpPr>
        <p:spPr>
          <a:xfrm>
            <a:off x="2769068" y="1592631"/>
            <a:ext cx="9422911" cy="4351338"/>
          </a:xfrm>
          <a:prstGeom prst="rect">
            <a:avLst/>
          </a:prstGeom>
        </p:spPr>
        <p:txBody>
          <a:bodyPr/>
          <a:lstStyle>
            <a:lvl1pPr marL="228600" indent="-228600" algn="l" defTabSz="914400" rtl="0" eaLnBrk="1" latinLnBrk="0" hangingPunct="1">
              <a:lnSpc>
                <a:spcPct val="100000"/>
              </a:lnSpc>
              <a:spcBef>
                <a:spcPts val="800"/>
              </a:spcBef>
              <a:buFont typeface="Arial"/>
              <a:buChar char="•"/>
              <a:defRPr sz="2400" b="0" i="0" kern="1200">
                <a:solidFill>
                  <a:schemeClr val="accent1"/>
                </a:solidFill>
                <a:latin typeface="Calibri" panose="020F0502020204030204" pitchFamily="34" charset="0"/>
                <a:ea typeface="Calibri" panose="020F0502020204030204" pitchFamily="34" charset="0"/>
                <a:cs typeface="+mn-cs"/>
              </a:defRPr>
            </a:lvl1pPr>
            <a:lvl2pPr marL="685800" indent="-228600" algn="l" defTabSz="914400" rtl="0" eaLnBrk="1" latinLnBrk="0" hangingPunct="1">
              <a:lnSpc>
                <a:spcPct val="100000"/>
              </a:lnSpc>
              <a:spcBef>
                <a:spcPts val="500"/>
              </a:spcBef>
              <a:buFont typeface="Systeemlettertype"/>
              <a:buChar char="–"/>
              <a:defRPr sz="2000" b="0" i="0" kern="1200">
                <a:solidFill>
                  <a:schemeClr val="accent1"/>
                </a:solidFill>
                <a:latin typeface="Calibri" panose="020F0502020204030204" pitchFamily="34" charset="0"/>
                <a:ea typeface="Calibri" panose="020F0502020204030204" pitchFamily="34" charset="0"/>
                <a:cs typeface="+mn-cs"/>
              </a:defRPr>
            </a:lvl2pPr>
            <a:lvl3pPr marL="1143000" indent="-228600" algn="l" defTabSz="914400" rtl="0" eaLnBrk="1" latinLnBrk="0" hangingPunct="1">
              <a:lnSpc>
                <a:spcPct val="100000"/>
              </a:lnSpc>
              <a:spcBef>
                <a:spcPts val="500"/>
              </a:spcBef>
              <a:buFont typeface="Arial"/>
              <a:buChar char="•"/>
              <a:defRPr sz="1800" b="0" i="0" kern="1200">
                <a:solidFill>
                  <a:schemeClr val="accent1"/>
                </a:solidFill>
                <a:latin typeface="Calibri" panose="020F0502020204030204" pitchFamily="34" charset="0"/>
                <a:ea typeface="Calibri" panose="020F0502020204030204" pitchFamily="34" charset="0"/>
                <a:cs typeface="+mn-cs"/>
              </a:defRPr>
            </a:lvl3pPr>
            <a:lvl4pPr marL="1600200" indent="-228600" algn="l" defTabSz="914400" rtl="0" eaLnBrk="1" latinLnBrk="0" hangingPunct="1">
              <a:lnSpc>
                <a:spcPct val="100000"/>
              </a:lnSpc>
              <a:spcBef>
                <a:spcPts val="500"/>
              </a:spcBef>
              <a:buFont typeface="Systeemlettertype"/>
              <a:buChar char="–"/>
              <a:defRPr sz="1600" b="0" i="0" kern="1200">
                <a:solidFill>
                  <a:schemeClr val="accent1"/>
                </a:solidFill>
                <a:latin typeface="Calibri" panose="020F0502020204030204" pitchFamily="34" charset="0"/>
                <a:ea typeface="Calibri" panose="020F0502020204030204" pitchFamily="34" charset="0"/>
                <a:cs typeface="+mn-cs"/>
              </a:defRPr>
            </a:lvl4pPr>
            <a:lvl5pPr marL="2057400" indent="-228600" algn="l" defTabSz="914400" rtl="0" eaLnBrk="1" latinLnBrk="0" hangingPunct="1">
              <a:lnSpc>
                <a:spcPct val="100000"/>
              </a:lnSpc>
              <a:spcBef>
                <a:spcPts val="500"/>
              </a:spcBef>
              <a:buFont typeface="Systeemlettertype"/>
              <a:buChar char="»"/>
              <a:defRPr sz="1400" b="0" i="0" kern="1200">
                <a:solidFill>
                  <a:schemeClr val="accent1"/>
                </a:solidFill>
                <a:latin typeface="Calibri" panose="020F0502020204030204" pitchFamily="34" charset="0"/>
                <a:ea typeface="Calibri" panose="020F0502020204030204" pitchFamily="34"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nl-NL" sz="1400" i="1" dirty="0">
                <a:solidFill>
                  <a:srgbClr val="005889"/>
                </a:solidFill>
                <a:latin typeface="Source Sans Pro" panose="020B0503030403020204" pitchFamily="34" charset="0"/>
                <a:ea typeface="Source Sans Pro" panose="020B0503030403020204" pitchFamily="34" charset="0"/>
                <a:cs typeface="Times New Roman" panose="02020603050405020304" pitchFamily="18" charset="0"/>
              </a:rPr>
              <a:t>Vraag naar gedrag, ontstaan sinds er sprake is van dementie, en dat in de afgelopen vier weken voorkwam </a:t>
            </a:r>
            <a:endParaRPr lang="nl-NL" sz="1400" dirty="0">
              <a:solidFill>
                <a:srgbClr val="005889"/>
              </a:solidFill>
              <a:latin typeface="Source Sans Pro" panose="020B0503030403020204" pitchFamily="34" charset="0"/>
              <a:ea typeface="Source Sans Pro" panose="020B0503030403020204" pitchFamily="34" charset="0"/>
              <a:cs typeface="Times New Roman" panose="02020603050405020304" pitchFamily="18" charset="0"/>
            </a:endParaRPr>
          </a:p>
          <a:p>
            <a:pPr marL="0" indent="0">
              <a:buFont typeface="Arial"/>
              <a:buNone/>
            </a:pPr>
            <a:endParaRPr lang="nl-NL" sz="1400" dirty="0">
              <a:solidFill>
                <a:srgbClr val="005889"/>
              </a:solidFill>
              <a:latin typeface="Source Sans Pro" panose="020B0503030403020204" pitchFamily="34" charset="0"/>
              <a:ea typeface="Source Sans Pro" panose="020B0503030403020204" pitchFamily="34" charset="0"/>
            </a:endParaRPr>
          </a:p>
          <a:p>
            <a:pPr marL="0" indent="0">
              <a:buFont typeface="Arial"/>
              <a:buNone/>
            </a:pPr>
            <a:r>
              <a:rPr lang="nl-NL" sz="1400" dirty="0">
                <a:solidFill>
                  <a:srgbClr val="005889"/>
                </a:solidFill>
                <a:latin typeface="Source Sans Pro" panose="020B0503030403020204" pitchFamily="34" charset="0"/>
                <a:ea typeface="Source Sans Pro" panose="020B0503030403020204" pitchFamily="34" charset="0"/>
              </a:rPr>
              <a:t>Lijkt het alsof hij/zij verdrietig of depressief is? Zegt hij/zij dat hij/zij zich verdrietig of depressief voelt?</a:t>
            </a:r>
          </a:p>
          <a:p>
            <a:pPr marL="0" indent="0">
              <a:buFont typeface="Arial"/>
              <a:buNone/>
            </a:pPr>
            <a:endParaRPr lang="nl-NL" sz="1400" dirty="0">
              <a:solidFill>
                <a:srgbClr val="005889"/>
              </a:solidFill>
              <a:latin typeface="Source Sans Pro" panose="020B0503030403020204" pitchFamily="34" charset="0"/>
              <a:ea typeface="Source Sans Pro" panose="020B0503030403020204" pitchFamily="34" charset="0"/>
            </a:endParaRPr>
          </a:p>
          <a:p>
            <a:pPr marL="0" indent="0">
              <a:buFont typeface="Arial"/>
              <a:buNone/>
            </a:pPr>
            <a:r>
              <a:rPr lang="nl-NL" sz="1400" dirty="0">
                <a:solidFill>
                  <a:srgbClr val="005889"/>
                </a:solidFill>
                <a:latin typeface="Source Sans Pro" panose="020B0503030403020204" pitchFamily="34" charset="0"/>
                <a:ea typeface="Source Sans Pro" panose="020B0503030403020204" pitchFamily="34" charset="0"/>
              </a:rPr>
              <a:t>Je kan het evt. nog verder uitsplitsen met de volgende vragen: </a:t>
            </a:r>
          </a:p>
          <a:p>
            <a:pPr marL="342900" indent="-342900">
              <a:lnSpc>
                <a:spcPct val="150000"/>
              </a:lnSpc>
              <a:buFont typeface="+mj-lt"/>
              <a:buAutoNum type="arabicPeriod"/>
            </a:pPr>
            <a:r>
              <a:rPr lang="nl-NL" sz="1400" dirty="0">
                <a:solidFill>
                  <a:srgbClr val="005889"/>
                </a:solidFill>
                <a:latin typeface="Source Sans Pro" panose="020B0503030403020204" pitchFamily="34" charset="0"/>
                <a:ea typeface="Source Sans Pro" panose="020B0503030403020204" pitchFamily="34" charset="0"/>
              </a:rPr>
              <a:t>Heeft hij/zij perioden dat hij/zij snel vol schiet of veel huilt, wat er op wijst dat hij/zij verdrietig is? </a:t>
            </a:r>
          </a:p>
          <a:p>
            <a:pPr marL="342900" indent="-342900">
              <a:lnSpc>
                <a:spcPct val="150000"/>
              </a:lnSpc>
              <a:buFont typeface="+mj-lt"/>
              <a:buAutoNum type="arabicPeriod"/>
            </a:pPr>
            <a:r>
              <a:rPr lang="nl-NL" sz="1400" dirty="0">
                <a:solidFill>
                  <a:srgbClr val="005889"/>
                </a:solidFill>
                <a:latin typeface="Source Sans Pro" panose="020B0503030403020204" pitchFamily="34" charset="0"/>
                <a:ea typeface="Source Sans Pro" panose="020B0503030403020204" pitchFamily="34" charset="0"/>
              </a:rPr>
              <a:t>Doet of zegt hij/zij iets waaruit op te maken valt dat hij/zij verdrietig of down is? </a:t>
            </a:r>
          </a:p>
          <a:p>
            <a:pPr marL="342900" indent="-342900">
              <a:lnSpc>
                <a:spcPct val="150000"/>
              </a:lnSpc>
              <a:buFont typeface="+mj-lt"/>
              <a:buAutoNum type="arabicPeriod"/>
            </a:pPr>
            <a:r>
              <a:rPr lang="nl-NL" sz="1400" dirty="0">
                <a:solidFill>
                  <a:srgbClr val="005889"/>
                </a:solidFill>
                <a:latin typeface="Source Sans Pro" panose="020B0503030403020204" pitchFamily="34" charset="0"/>
                <a:ea typeface="Source Sans Pro" panose="020B0503030403020204" pitchFamily="34" charset="0"/>
              </a:rPr>
              <a:t>Haalt hij/zij zichzelf naar beneden of zegt hij/zij zichzelf niets waard te vinden, een  mislukking te vinden? </a:t>
            </a:r>
          </a:p>
          <a:p>
            <a:pPr marL="342900" indent="-342900">
              <a:lnSpc>
                <a:spcPct val="150000"/>
              </a:lnSpc>
              <a:buFont typeface="+mj-lt"/>
              <a:buAutoNum type="arabicPeriod"/>
            </a:pPr>
            <a:r>
              <a:rPr lang="nl-NL" sz="1400" dirty="0">
                <a:solidFill>
                  <a:srgbClr val="005889"/>
                </a:solidFill>
                <a:latin typeface="Source Sans Pro" panose="020B0503030403020204" pitchFamily="34" charset="0"/>
                <a:ea typeface="Source Sans Pro" panose="020B0503030403020204" pitchFamily="34" charset="0"/>
              </a:rPr>
              <a:t>Zegt hij/zij dat hij/zij een slecht persoon is of straf verdient? </a:t>
            </a:r>
          </a:p>
          <a:p>
            <a:pPr marL="342900" indent="-342900">
              <a:lnSpc>
                <a:spcPct val="150000"/>
              </a:lnSpc>
              <a:buFont typeface="+mj-lt"/>
              <a:buAutoNum type="arabicPeriod"/>
            </a:pPr>
            <a:r>
              <a:rPr lang="nl-NL" sz="1400" dirty="0">
                <a:solidFill>
                  <a:srgbClr val="005889"/>
                </a:solidFill>
                <a:latin typeface="Source Sans Pro" panose="020B0503030403020204" pitchFamily="34" charset="0"/>
                <a:ea typeface="Source Sans Pro" panose="020B0503030403020204" pitchFamily="34" charset="0"/>
              </a:rPr>
              <a:t>Lijkt hij/zij erg ontmoedigd of zegt hij/zij dat de toekomst hem/haar niets te bieden heeft?</a:t>
            </a:r>
          </a:p>
          <a:p>
            <a:pPr marL="342900" indent="-342900">
              <a:lnSpc>
                <a:spcPct val="150000"/>
              </a:lnSpc>
              <a:buFont typeface="+mj-lt"/>
              <a:buAutoNum type="arabicPeriod"/>
            </a:pPr>
            <a:r>
              <a:rPr lang="nl-NL" sz="1400" dirty="0">
                <a:solidFill>
                  <a:srgbClr val="005889"/>
                </a:solidFill>
                <a:latin typeface="Source Sans Pro" panose="020B0503030403020204" pitchFamily="34" charset="0"/>
                <a:ea typeface="Source Sans Pro" panose="020B0503030403020204" pitchFamily="34" charset="0"/>
              </a:rPr>
              <a:t>Zegt hij/zij dat hij/zij anderen tot last is of dat familieleden beter af zouden zijn zonder hem/haar? </a:t>
            </a:r>
          </a:p>
          <a:p>
            <a:pPr marL="342900" indent="-342900">
              <a:lnSpc>
                <a:spcPct val="150000"/>
              </a:lnSpc>
              <a:buFont typeface="+mj-lt"/>
              <a:buAutoNum type="arabicPeriod"/>
            </a:pPr>
            <a:r>
              <a:rPr lang="nl-NL" sz="1400" dirty="0">
                <a:solidFill>
                  <a:srgbClr val="005889"/>
                </a:solidFill>
                <a:latin typeface="Source Sans Pro" panose="020B0503030403020204" pitchFamily="34" charset="0"/>
                <a:ea typeface="Source Sans Pro" panose="020B0503030403020204" pitchFamily="34" charset="0"/>
              </a:rPr>
              <a:t>Zegt hij/zij liever dood te willen zijn of zegt hij/zij zichzelf wat aan te willen doen, er een einde aan te willen maken? </a:t>
            </a:r>
          </a:p>
          <a:p>
            <a:pPr marL="342900" indent="-342900">
              <a:lnSpc>
                <a:spcPct val="150000"/>
              </a:lnSpc>
              <a:buFont typeface="+mj-lt"/>
              <a:buAutoNum type="arabicPeriod"/>
            </a:pPr>
            <a:r>
              <a:rPr lang="nl-NL" sz="1400" dirty="0">
                <a:solidFill>
                  <a:srgbClr val="005889"/>
                </a:solidFill>
                <a:latin typeface="Source Sans Pro" panose="020B0503030403020204" pitchFamily="34" charset="0"/>
                <a:ea typeface="Source Sans Pro" panose="020B0503030403020204" pitchFamily="34" charset="0"/>
              </a:rPr>
              <a:t>Zijn er andere signalen waaruit blijft dat hij/zij verdrietig of depressief is? </a:t>
            </a:r>
          </a:p>
        </p:txBody>
      </p:sp>
    </p:spTree>
    <p:extLst>
      <p:ext uri="{BB962C8B-B14F-4D97-AF65-F5344CB8AC3E}">
        <p14:creationId xmlns:p14="http://schemas.microsoft.com/office/powerpoint/2010/main" val="3476205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Afbeelding met tekst, schermopname, grafische vormgeving, clipart">
            <a:extLst>
              <a:ext uri="{FF2B5EF4-FFF2-40B4-BE49-F238E27FC236}">
                <a16:creationId xmlns:a16="http://schemas.microsoft.com/office/drawing/2014/main" id="{6FC6D6C8-E397-F6A9-D708-4E1FC1A7E618}"/>
              </a:ext>
            </a:extLst>
          </p:cNvPr>
          <p:cNvPicPr>
            <a:picLocks noGrp="1" noChangeAspect="1"/>
          </p:cNvPicPr>
          <p:nvPr>
            <p:ph type="pic" sz="quarter" idx="15"/>
          </p:nvPr>
        </p:nvPicPr>
        <p:blipFill rotWithShape="1">
          <a:blip r:embed="rId3"/>
          <a:srcRect/>
          <a:stretch/>
        </p:blipFill>
        <p:spPr>
          <a:xfrm>
            <a:off x="20" y="10"/>
            <a:ext cx="12191980" cy="6857990"/>
          </a:xfrm>
          <a:noFill/>
        </p:spPr>
      </p:pic>
      <p:sp>
        <p:nvSpPr>
          <p:cNvPr id="3" name="Titel 1">
            <a:extLst>
              <a:ext uri="{FF2B5EF4-FFF2-40B4-BE49-F238E27FC236}">
                <a16:creationId xmlns:a16="http://schemas.microsoft.com/office/drawing/2014/main" id="{C01B5CA0-64DF-DAA0-C7AC-E42DF4C2D3E1}"/>
              </a:ext>
            </a:extLst>
          </p:cNvPr>
          <p:cNvSpPr txBox="1">
            <a:spLocks/>
          </p:cNvSpPr>
          <p:nvPr/>
        </p:nvSpPr>
        <p:spPr>
          <a:xfrm>
            <a:off x="3005136" y="365125"/>
            <a:ext cx="8348663" cy="1325563"/>
          </a:xfrm>
          <a:prstGeom prst="rect">
            <a:avLst/>
          </a:prstGeom>
        </p:spPr>
        <p:txBody>
          <a:bodyPr/>
          <a:lstStyle>
            <a:lvl1pPr algn="l" defTabSz="914400" rtl="0" eaLnBrk="1" latinLnBrk="0" hangingPunct="1">
              <a:lnSpc>
                <a:spcPct val="90000"/>
              </a:lnSpc>
              <a:spcBef>
                <a:spcPct val="0"/>
              </a:spcBef>
              <a:buNone/>
              <a:defRPr sz="4400" b="0" i="0" kern="1200">
                <a:solidFill>
                  <a:schemeClr val="accent1"/>
                </a:solidFill>
                <a:latin typeface="Calibri" panose="020F0502020204030204" pitchFamily="34" charset="0"/>
                <a:ea typeface="Calibri" panose="020F0502020204030204" pitchFamily="34" charset="0"/>
                <a:cs typeface="+mj-cs"/>
              </a:defRPr>
            </a:lvl1pPr>
          </a:lstStyle>
          <a:p>
            <a:r>
              <a:rPr lang="nl-NL" sz="3600" dirty="0" err="1">
                <a:solidFill>
                  <a:srgbClr val="00A195"/>
                </a:solidFill>
                <a:latin typeface="Source Sans Pro" panose="020B0503030403020204" pitchFamily="34" charset="0"/>
                <a:ea typeface="Source Sans Pro" panose="020B0503030403020204" pitchFamily="34" charset="0"/>
              </a:rPr>
              <a:t>Neuropsychiatric</a:t>
            </a:r>
            <a:r>
              <a:rPr lang="nl-NL" sz="3600" dirty="0">
                <a:solidFill>
                  <a:srgbClr val="00A195"/>
                </a:solidFill>
                <a:latin typeface="Source Sans Pro" panose="020B0503030403020204" pitchFamily="34" charset="0"/>
                <a:ea typeface="Source Sans Pro" panose="020B0503030403020204" pitchFamily="34" charset="0"/>
              </a:rPr>
              <a:t> Inventory - Apathie</a:t>
            </a:r>
          </a:p>
        </p:txBody>
      </p:sp>
      <p:sp>
        <p:nvSpPr>
          <p:cNvPr id="4" name="Tijdelijke aanduiding voor inhoud 9">
            <a:extLst>
              <a:ext uri="{FF2B5EF4-FFF2-40B4-BE49-F238E27FC236}">
                <a16:creationId xmlns:a16="http://schemas.microsoft.com/office/drawing/2014/main" id="{60237BE5-58DD-D0AC-4585-D435EBE54202}"/>
              </a:ext>
            </a:extLst>
          </p:cNvPr>
          <p:cNvSpPr txBox="1">
            <a:spLocks/>
          </p:cNvSpPr>
          <p:nvPr/>
        </p:nvSpPr>
        <p:spPr>
          <a:xfrm>
            <a:off x="2769069" y="1592631"/>
            <a:ext cx="9422911" cy="4012038"/>
          </a:xfrm>
          <a:prstGeom prst="rect">
            <a:avLst/>
          </a:prstGeom>
        </p:spPr>
        <p:txBody>
          <a:bodyPr/>
          <a:lstStyle>
            <a:lvl1pPr marL="228600" indent="-228600" algn="l" defTabSz="914400" rtl="0" eaLnBrk="1" latinLnBrk="0" hangingPunct="1">
              <a:lnSpc>
                <a:spcPct val="100000"/>
              </a:lnSpc>
              <a:spcBef>
                <a:spcPts val="800"/>
              </a:spcBef>
              <a:buFont typeface="Arial"/>
              <a:buChar char="•"/>
              <a:defRPr sz="2400" b="0" i="0" kern="1200">
                <a:solidFill>
                  <a:schemeClr val="accent1"/>
                </a:solidFill>
                <a:latin typeface="Calibri" panose="020F0502020204030204" pitchFamily="34" charset="0"/>
                <a:ea typeface="Calibri" panose="020F0502020204030204" pitchFamily="34" charset="0"/>
                <a:cs typeface="+mn-cs"/>
              </a:defRPr>
            </a:lvl1pPr>
            <a:lvl2pPr marL="685800" indent="-228600" algn="l" defTabSz="914400" rtl="0" eaLnBrk="1" latinLnBrk="0" hangingPunct="1">
              <a:lnSpc>
                <a:spcPct val="100000"/>
              </a:lnSpc>
              <a:spcBef>
                <a:spcPts val="500"/>
              </a:spcBef>
              <a:buFont typeface="Systeemlettertype"/>
              <a:buChar char="–"/>
              <a:defRPr sz="2000" b="0" i="0" kern="1200">
                <a:solidFill>
                  <a:schemeClr val="accent1"/>
                </a:solidFill>
                <a:latin typeface="Calibri" panose="020F0502020204030204" pitchFamily="34" charset="0"/>
                <a:ea typeface="Calibri" panose="020F0502020204030204" pitchFamily="34" charset="0"/>
                <a:cs typeface="+mn-cs"/>
              </a:defRPr>
            </a:lvl2pPr>
            <a:lvl3pPr marL="1143000" indent="-228600" algn="l" defTabSz="914400" rtl="0" eaLnBrk="1" latinLnBrk="0" hangingPunct="1">
              <a:lnSpc>
                <a:spcPct val="100000"/>
              </a:lnSpc>
              <a:spcBef>
                <a:spcPts val="500"/>
              </a:spcBef>
              <a:buFont typeface="Arial"/>
              <a:buChar char="•"/>
              <a:defRPr sz="1800" b="0" i="0" kern="1200">
                <a:solidFill>
                  <a:schemeClr val="accent1"/>
                </a:solidFill>
                <a:latin typeface="Calibri" panose="020F0502020204030204" pitchFamily="34" charset="0"/>
                <a:ea typeface="Calibri" panose="020F0502020204030204" pitchFamily="34" charset="0"/>
                <a:cs typeface="+mn-cs"/>
              </a:defRPr>
            </a:lvl3pPr>
            <a:lvl4pPr marL="1600200" indent="-228600" algn="l" defTabSz="914400" rtl="0" eaLnBrk="1" latinLnBrk="0" hangingPunct="1">
              <a:lnSpc>
                <a:spcPct val="100000"/>
              </a:lnSpc>
              <a:spcBef>
                <a:spcPts val="500"/>
              </a:spcBef>
              <a:buFont typeface="Systeemlettertype"/>
              <a:buChar char="–"/>
              <a:defRPr sz="1600" b="0" i="0" kern="1200">
                <a:solidFill>
                  <a:schemeClr val="accent1"/>
                </a:solidFill>
                <a:latin typeface="Calibri" panose="020F0502020204030204" pitchFamily="34" charset="0"/>
                <a:ea typeface="Calibri" panose="020F0502020204030204" pitchFamily="34" charset="0"/>
                <a:cs typeface="+mn-cs"/>
              </a:defRPr>
            </a:lvl4pPr>
            <a:lvl5pPr marL="2057400" indent="-228600" algn="l" defTabSz="914400" rtl="0" eaLnBrk="1" latinLnBrk="0" hangingPunct="1">
              <a:lnSpc>
                <a:spcPct val="100000"/>
              </a:lnSpc>
              <a:spcBef>
                <a:spcPts val="500"/>
              </a:spcBef>
              <a:buFont typeface="Systeemlettertype"/>
              <a:buChar char="»"/>
              <a:defRPr sz="1400" b="0" i="0" kern="1200">
                <a:solidFill>
                  <a:schemeClr val="accent1"/>
                </a:solidFill>
                <a:latin typeface="Calibri" panose="020F0502020204030204" pitchFamily="34" charset="0"/>
                <a:ea typeface="Calibri" panose="020F0502020204030204" pitchFamily="34"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15000"/>
              </a:lnSpc>
              <a:spcAft>
                <a:spcPts val="1000"/>
              </a:spcAft>
              <a:buFont typeface="Arial"/>
              <a:buNone/>
            </a:pPr>
            <a:r>
              <a:rPr lang="nl-NL" sz="1400" i="1" dirty="0">
                <a:solidFill>
                  <a:srgbClr val="005889"/>
                </a:solidFill>
                <a:latin typeface="Source Sans Pro" panose="020B0503030403020204" pitchFamily="34" charset="0"/>
                <a:ea typeface="Source Sans Pro" panose="020B0503030403020204" pitchFamily="34" charset="0"/>
                <a:cs typeface="Times New Roman" panose="02020603050405020304" pitchFamily="18" charset="0"/>
              </a:rPr>
              <a:t>Vraag naar gedrag, ontstaan sinds er sprake is van dementie en dat in de afgelopen vier weken voorkwam </a:t>
            </a:r>
            <a:endParaRPr lang="nl-NL" sz="1400" dirty="0">
              <a:solidFill>
                <a:srgbClr val="005889"/>
              </a:solidFill>
              <a:latin typeface="Source Sans Pro" panose="020B0503030403020204" pitchFamily="34" charset="0"/>
              <a:ea typeface="Source Sans Pro" panose="020B0503030403020204" pitchFamily="34" charset="0"/>
              <a:cs typeface="Times New Roman" panose="02020603050405020304" pitchFamily="18" charset="0"/>
            </a:endParaRPr>
          </a:p>
          <a:p>
            <a:pPr marL="0" indent="0">
              <a:spcAft>
                <a:spcPts val="1000"/>
              </a:spcAft>
              <a:buSzPts val="1100"/>
              <a:buFont typeface="Arial"/>
              <a:buNone/>
            </a:pPr>
            <a:r>
              <a:rPr lang="nl-NL" sz="1400" dirty="0">
                <a:solidFill>
                  <a:srgbClr val="005889"/>
                </a:solidFill>
                <a:latin typeface="Source Sans Pro" panose="020B0503030403020204" pitchFamily="34" charset="0"/>
                <a:ea typeface="Source Sans Pro" panose="020B0503030403020204" pitchFamily="34" charset="0"/>
                <a:cs typeface="Times New Roman" panose="02020603050405020304" pitchFamily="18" charset="0"/>
              </a:rPr>
              <a:t>Is hij/zij niet langer geïnteresseerd in de wereld om hem/haar heen? Heeft hij/zij geen belangstelling meer om iets te doen of om aan iets nieuws te beginnen? Is hij/zij moeilijker te betrekken in een gesprek of het doen van huishoudelijke klusjes? Is hij/zij apathisch of onverschillig? </a:t>
            </a:r>
          </a:p>
          <a:p>
            <a:pPr marL="0" indent="0">
              <a:spcAft>
                <a:spcPts val="1000"/>
              </a:spcAft>
              <a:buSzPts val="1100"/>
              <a:buFont typeface="Arial"/>
              <a:buNone/>
            </a:pPr>
            <a:r>
              <a:rPr lang="nl-NL" sz="1400" dirty="0">
                <a:solidFill>
                  <a:srgbClr val="005889"/>
                </a:solidFill>
                <a:latin typeface="Source Sans Pro" panose="020B0503030403020204" pitchFamily="34" charset="0"/>
                <a:ea typeface="Source Sans Pro" panose="020B0503030403020204" pitchFamily="34" charset="0"/>
                <a:cs typeface="Times New Roman" panose="02020603050405020304" pitchFamily="18" charset="0"/>
              </a:rPr>
              <a:t>Je kan het evt. nog verder uitsplitsen met de volgende vragen: </a:t>
            </a:r>
          </a:p>
          <a:p>
            <a:pPr marL="342900" indent="-342900">
              <a:spcAft>
                <a:spcPts val="1000"/>
              </a:spcAft>
              <a:buFont typeface="+mj-lt"/>
              <a:buAutoNum type="arabicPeriod"/>
            </a:pPr>
            <a:r>
              <a:rPr lang="nl-NL" sz="1400" dirty="0">
                <a:solidFill>
                  <a:srgbClr val="005889"/>
                </a:solidFill>
                <a:latin typeface="Source Sans Pro" panose="020B0503030403020204" pitchFamily="34" charset="0"/>
                <a:ea typeface="Source Sans Pro" panose="020B0503030403020204" pitchFamily="34" charset="0"/>
                <a:cs typeface="Times New Roman" panose="02020603050405020304" pitchFamily="18" charset="0"/>
              </a:rPr>
              <a:t>Lijkt hij/zij minder spontaan en minder actief dan gewoonlijk</a:t>
            </a:r>
          </a:p>
          <a:p>
            <a:pPr marL="342900" indent="-342900">
              <a:spcAft>
                <a:spcPts val="1000"/>
              </a:spcAft>
              <a:buFont typeface="+mj-lt"/>
              <a:buAutoNum type="arabicPeriod"/>
            </a:pPr>
            <a:r>
              <a:rPr lang="nl-NL" sz="1400" dirty="0">
                <a:solidFill>
                  <a:srgbClr val="005889"/>
                </a:solidFill>
                <a:latin typeface="Source Sans Pro" panose="020B0503030403020204" pitchFamily="34" charset="0"/>
                <a:ea typeface="Source Sans Pro" panose="020B0503030403020204" pitchFamily="34" charset="0"/>
                <a:cs typeface="Times New Roman" panose="02020603050405020304" pitchFamily="18" charset="0"/>
              </a:rPr>
              <a:t>Begint hij/zij minder vaak een gesprek? </a:t>
            </a:r>
          </a:p>
          <a:p>
            <a:pPr marL="342900" indent="-342900">
              <a:spcAft>
                <a:spcPts val="1000"/>
              </a:spcAft>
              <a:buFont typeface="+mj-lt"/>
              <a:buAutoNum type="arabicPeriod"/>
            </a:pPr>
            <a:r>
              <a:rPr lang="nl-NL" sz="1400" dirty="0">
                <a:solidFill>
                  <a:srgbClr val="005889"/>
                </a:solidFill>
                <a:latin typeface="Source Sans Pro" panose="020B0503030403020204" pitchFamily="34" charset="0"/>
                <a:ea typeface="Source Sans Pro" panose="020B0503030403020204" pitchFamily="34" charset="0"/>
                <a:cs typeface="Times New Roman" panose="02020603050405020304" pitchFamily="18" charset="0"/>
              </a:rPr>
              <a:t>Toont hij/zij minder affectie of misschien wel helemaal geen emoties</a:t>
            </a:r>
          </a:p>
          <a:p>
            <a:pPr marL="342900" indent="-342900">
              <a:spcAft>
                <a:spcPts val="1000"/>
              </a:spcAft>
              <a:buFont typeface="+mj-lt"/>
              <a:buAutoNum type="arabicPeriod"/>
            </a:pPr>
            <a:r>
              <a:rPr lang="nl-NL" sz="1400" dirty="0">
                <a:solidFill>
                  <a:srgbClr val="005889"/>
                </a:solidFill>
                <a:latin typeface="Source Sans Pro" panose="020B0503030403020204" pitchFamily="34" charset="0"/>
                <a:ea typeface="Source Sans Pro" panose="020B0503030403020204" pitchFamily="34" charset="0"/>
                <a:cs typeface="Times New Roman" panose="02020603050405020304" pitchFamily="18" charset="0"/>
              </a:rPr>
              <a:t>Helpt hij/zij minder bij huishoudelijke klussen? </a:t>
            </a:r>
          </a:p>
          <a:p>
            <a:pPr marL="342900" indent="-342900">
              <a:spcAft>
                <a:spcPts val="1000"/>
              </a:spcAft>
              <a:buFont typeface="+mj-lt"/>
              <a:buAutoNum type="arabicPeriod"/>
            </a:pPr>
            <a:r>
              <a:rPr lang="nl-NL" sz="1400" dirty="0">
                <a:solidFill>
                  <a:srgbClr val="005889"/>
                </a:solidFill>
                <a:latin typeface="Source Sans Pro" panose="020B0503030403020204" pitchFamily="34" charset="0"/>
                <a:ea typeface="Source Sans Pro" panose="020B0503030403020204" pitchFamily="34" charset="0"/>
                <a:cs typeface="Times New Roman" panose="02020603050405020304" pitchFamily="18" charset="0"/>
              </a:rPr>
              <a:t>Lijkt hij/zij minder geïnteresseerd in de activiteiten en plannen van een ander?</a:t>
            </a:r>
          </a:p>
          <a:p>
            <a:pPr marL="342900" indent="-342900">
              <a:spcAft>
                <a:spcPts val="1000"/>
              </a:spcAft>
              <a:buFont typeface="+mj-lt"/>
              <a:buAutoNum type="arabicPeriod"/>
            </a:pPr>
            <a:r>
              <a:rPr lang="nl-NL" sz="1400" dirty="0">
                <a:solidFill>
                  <a:srgbClr val="005889"/>
                </a:solidFill>
                <a:latin typeface="Source Sans Pro" panose="020B0503030403020204" pitchFamily="34" charset="0"/>
                <a:ea typeface="Source Sans Pro" panose="020B0503030403020204" pitchFamily="34" charset="0"/>
                <a:cs typeface="Times New Roman" panose="02020603050405020304" pitchFamily="18" charset="0"/>
              </a:rPr>
              <a:t>Heeft hij/zij geen belangstelling meer voor vrienden of familie? </a:t>
            </a:r>
          </a:p>
          <a:p>
            <a:pPr marL="342900" indent="-342900">
              <a:spcAft>
                <a:spcPts val="1000"/>
              </a:spcAft>
              <a:buFont typeface="+mj-lt"/>
              <a:buAutoNum type="arabicPeriod"/>
            </a:pPr>
            <a:r>
              <a:rPr lang="nl-NL" sz="1400" dirty="0">
                <a:solidFill>
                  <a:srgbClr val="005889"/>
                </a:solidFill>
                <a:latin typeface="Source Sans Pro" panose="020B0503030403020204" pitchFamily="34" charset="0"/>
                <a:ea typeface="Source Sans Pro" panose="020B0503030403020204" pitchFamily="34" charset="0"/>
                <a:cs typeface="Times New Roman" panose="02020603050405020304" pitchFamily="18" charset="0"/>
              </a:rPr>
              <a:t>Is hij/zij minder enthousiast over zaken die hem gewoonlijk interesseren? </a:t>
            </a:r>
          </a:p>
          <a:p>
            <a:pPr marL="342900" indent="-342900">
              <a:spcAft>
                <a:spcPts val="1000"/>
              </a:spcAft>
              <a:buFont typeface="+mj-lt"/>
              <a:buAutoNum type="arabicPeriod"/>
            </a:pPr>
            <a:r>
              <a:rPr lang="nl-NL" sz="1400" dirty="0">
                <a:solidFill>
                  <a:srgbClr val="005889"/>
                </a:solidFill>
                <a:latin typeface="Source Sans Pro" panose="020B0503030403020204" pitchFamily="34" charset="0"/>
                <a:ea typeface="Source Sans Pro" panose="020B0503030403020204" pitchFamily="34" charset="0"/>
                <a:cs typeface="Times New Roman" panose="02020603050405020304" pitchFamily="18" charset="0"/>
              </a:rPr>
              <a:t>Is er nog iets anders waaruit blijkt dat hij/zij geen interesse heeft om iets nieuws te gaan doen? </a:t>
            </a:r>
          </a:p>
        </p:txBody>
      </p:sp>
    </p:spTree>
    <p:extLst>
      <p:ext uri="{BB962C8B-B14F-4D97-AF65-F5344CB8AC3E}">
        <p14:creationId xmlns:p14="http://schemas.microsoft.com/office/powerpoint/2010/main" val="3424965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4" descr="Afbeelding met schermopname, Rechthoek, water, ontwerp">
            <a:extLst>
              <a:ext uri="{FF2B5EF4-FFF2-40B4-BE49-F238E27FC236}">
                <a16:creationId xmlns:a16="http://schemas.microsoft.com/office/drawing/2014/main" id="{A4FB5882-BCB2-C67E-DEE3-2705ED167C9D}"/>
              </a:ext>
            </a:extLst>
          </p:cNvPr>
          <p:cNvPicPr>
            <a:picLocks noChangeAspect="1"/>
          </p:cNvPicPr>
          <p:nvPr/>
        </p:nvPicPr>
        <p:blipFill rotWithShape="1">
          <a:blip r:embed="rId3"/>
          <a:srcRect/>
          <a:stretch/>
        </p:blipFill>
        <p:spPr>
          <a:xfrm>
            <a:off x="20" y="10"/>
            <a:ext cx="12191980" cy="6857990"/>
          </a:xfrm>
          <a:prstGeom prst="rect">
            <a:avLst/>
          </a:prstGeom>
          <a:noFill/>
        </p:spPr>
      </p:pic>
      <p:pic>
        <p:nvPicPr>
          <p:cNvPr id="5" name="Afbeelding 4" descr="Afbeelding met clipart, illustratie, Graphics, kunst&#10;&#10;Automatisch gegenereerde beschrijving">
            <a:extLst>
              <a:ext uri="{FF2B5EF4-FFF2-40B4-BE49-F238E27FC236}">
                <a16:creationId xmlns:a16="http://schemas.microsoft.com/office/drawing/2014/main" id="{F760A0A7-820B-26AA-BDC2-6F6DE977B522}"/>
              </a:ext>
            </a:extLst>
          </p:cNvPr>
          <p:cNvPicPr>
            <a:picLocks noChangeAspect="1"/>
          </p:cNvPicPr>
          <p:nvPr/>
        </p:nvPicPr>
        <p:blipFill>
          <a:blip r:embed="rId4"/>
          <a:stretch>
            <a:fillRect/>
          </a:stretch>
        </p:blipFill>
        <p:spPr>
          <a:xfrm>
            <a:off x="6269658" y="4047190"/>
            <a:ext cx="5084141" cy="2627936"/>
          </a:xfrm>
          <a:prstGeom prst="rect">
            <a:avLst/>
          </a:prstGeom>
        </p:spPr>
      </p:pic>
      <p:pic>
        <p:nvPicPr>
          <p:cNvPr id="10" name="Afbeelding 9" descr="Afbeelding met schermopname, tekst, Lettertype, Graphics&#10;&#10;Automatisch gegenereerde beschrijving">
            <a:extLst>
              <a:ext uri="{FF2B5EF4-FFF2-40B4-BE49-F238E27FC236}">
                <a16:creationId xmlns:a16="http://schemas.microsoft.com/office/drawing/2014/main" id="{FF6BFCB8-080D-E537-A1D2-A89724A5BA8A}"/>
              </a:ext>
            </a:extLst>
          </p:cNvPr>
          <p:cNvPicPr>
            <a:picLocks noChangeAspect="1"/>
          </p:cNvPicPr>
          <p:nvPr/>
        </p:nvPicPr>
        <p:blipFill>
          <a:blip r:embed="rId5"/>
          <a:stretch>
            <a:fillRect/>
          </a:stretch>
        </p:blipFill>
        <p:spPr>
          <a:xfrm>
            <a:off x="376231" y="10"/>
            <a:ext cx="2514093" cy="1681928"/>
          </a:xfrm>
          <a:prstGeom prst="rect">
            <a:avLst/>
          </a:prstGeom>
        </p:spPr>
      </p:pic>
      <p:pic>
        <p:nvPicPr>
          <p:cNvPr id="12" name="Afbeelding 11">
            <a:extLst>
              <a:ext uri="{FF2B5EF4-FFF2-40B4-BE49-F238E27FC236}">
                <a16:creationId xmlns:a16="http://schemas.microsoft.com/office/drawing/2014/main" id="{3EC600ED-5AC2-8085-31AC-2630A8212AD7}"/>
              </a:ext>
            </a:extLst>
          </p:cNvPr>
          <p:cNvPicPr>
            <a:picLocks noChangeAspect="1"/>
          </p:cNvPicPr>
          <p:nvPr/>
        </p:nvPicPr>
        <p:blipFill>
          <a:blip r:embed="rId6"/>
          <a:stretch>
            <a:fillRect/>
          </a:stretch>
        </p:blipFill>
        <p:spPr>
          <a:xfrm>
            <a:off x="741234" y="4511042"/>
            <a:ext cx="2100076" cy="2164084"/>
          </a:xfrm>
          <a:prstGeom prst="rect">
            <a:avLst/>
          </a:prstGeom>
        </p:spPr>
      </p:pic>
      <p:sp>
        <p:nvSpPr>
          <p:cNvPr id="13" name="Titel 1">
            <a:extLst>
              <a:ext uri="{FF2B5EF4-FFF2-40B4-BE49-F238E27FC236}">
                <a16:creationId xmlns:a16="http://schemas.microsoft.com/office/drawing/2014/main" id="{BB7364D0-73E6-B80F-3024-D3F48927F3D8}"/>
              </a:ext>
            </a:extLst>
          </p:cNvPr>
          <p:cNvSpPr txBox="1">
            <a:spLocks/>
          </p:cNvSpPr>
          <p:nvPr/>
        </p:nvSpPr>
        <p:spPr>
          <a:xfrm>
            <a:off x="3005136" y="365125"/>
            <a:ext cx="8348663" cy="1325563"/>
          </a:xfrm>
          <a:prstGeom prst="rect">
            <a:avLst/>
          </a:prstGeom>
        </p:spPr>
        <p:txBody>
          <a:bodyPr/>
          <a:lstStyle>
            <a:lvl1pPr algn="l" defTabSz="914400" rtl="0" eaLnBrk="1" latinLnBrk="0" hangingPunct="1">
              <a:lnSpc>
                <a:spcPct val="90000"/>
              </a:lnSpc>
              <a:spcBef>
                <a:spcPct val="0"/>
              </a:spcBef>
              <a:buNone/>
              <a:defRPr sz="4400" b="0" i="0" kern="1200">
                <a:solidFill>
                  <a:schemeClr val="accent1"/>
                </a:solidFill>
                <a:latin typeface="Calibri" panose="020F0502020204030204" pitchFamily="34" charset="0"/>
                <a:ea typeface="Calibri" panose="020F0502020204030204" pitchFamily="34" charset="0"/>
                <a:cs typeface="+mj-cs"/>
              </a:defRPr>
            </a:lvl1pPr>
          </a:lstStyle>
          <a:p>
            <a:r>
              <a:rPr lang="nl-NL" sz="3600" dirty="0">
                <a:solidFill>
                  <a:srgbClr val="00A195"/>
                </a:solidFill>
                <a:latin typeface="Source Sans Pro" panose="020B0503030403020204" pitchFamily="34" charset="0"/>
                <a:ea typeface="Source Sans Pro" panose="020B0503030403020204" pitchFamily="34" charset="0"/>
              </a:rPr>
              <a:t>Praktijkopdracht (facultatief)</a:t>
            </a:r>
          </a:p>
        </p:txBody>
      </p:sp>
      <p:sp>
        <p:nvSpPr>
          <p:cNvPr id="14" name="Tijdelijke aanduiding voor inhoud 2">
            <a:extLst>
              <a:ext uri="{FF2B5EF4-FFF2-40B4-BE49-F238E27FC236}">
                <a16:creationId xmlns:a16="http://schemas.microsoft.com/office/drawing/2014/main" id="{7D072C6E-AE76-4793-8A3F-7828BCB305D0}"/>
              </a:ext>
            </a:extLst>
          </p:cNvPr>
          <p:cNvSpPr txBox="1">
            <a:spLocks/>
          </p:cNvSpPr>
          <p:nvPr/>
        </p:nvSpPr>
        <p:spPr>
          <a:xfrm>
            <a:off x="1744889" y="1871521"/>
            <a:ext cx="10611678" cy="4351338"/>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800"/>
              </a:spcBef>
              <a:buFont typeface="Arial"/>
              <a:buNone/>
              <a:defRPr sz="3200" b="0" i="0" kern="1200">
                <a:solidFill>
                  <a:schemeClr val="accent1"/>
                </a:solidFill>
                <a:latin typeface="Calibri" panose="020F0502020204030204" pitchFamily="34" charset="0"/>
                <a:ea typeface="Calibri" panose="020F0502020204030204" pitchFamily="34" charset="0"/>
                <a:cs typeface="+mn-cs"/>
              </a:defRPr>
            </a:lvl1pPr>
            <a:lvl2pPr marL="457200" indent="0" algn="l" defTabSz="914400" rtl="0" eaLnBrk="1" latinLnBrk="0" hangingPunct="1">
              <a:lnSpc>
                <a:spcPct val="100000"/>
              </a:lnSpc>
              <a:spcBef>
                <a:spcPts val="500"/>
              </a:spcBef>
              <a:buFont typeface="Systeemlettertype"/>
              <a:buNone/>
              <a:defRPr sz="2800" b="0" i="0" kern="1200">
                <a:solidFill>
                  <a:schemeClr val="accent1"/>
                </a:solidFill>
                <a:latin typeface="Calibri" panose="020F0502020204030204" pitchFamily="34" charset="0"/>
                <a:ea typeface="Calibri" panose="020F0502020204030204" pitchFamily="34" charset="0"/>
                <a:cs typeface="+mn-cs"/>
              </a:defRPr>
            </a:lvl2pPr>
            <a:lvl3pPr marL="914400" indent="0" algn="l" defTabSz="914400" rtl="0" eaLnBrk="1" latinLnBrk="0" hangingPunct="1">
              <a:lnSpc>
                <a:spcPct val="100000"/>
              </a:lnSpc>
              <a:spcBef>
                <a:spcPts val="500"/>
              </a:spcBef>
              <a:buFont typeface="Arial"/>
              <a:buNone/>
              <a:defRPr sz="2400" b="0" i="0" kern="1200">
                <a:solidFill>
                  <a:schemeClr val="accent1"/>
                </a:solidFill>
                <a:latin typeface="Calibri" panose="020F0502020204030204" pitchFamily="34" charset="0"/>
                <a:ea typeface="Calibri" panose="020F0502020204030204" pitchFamily="34" charset="0"/>
                <a:cs typeface="+mn-cs"/>
              </a:defRPr>
            </a:lvl3pPr>
            <a:lvl4pPr marL="1371600" indent="0" algn="l" defTabSz="914400" rtl="0" eaLnBrk="1" latinLnBrk="0" hangingPunct="1">
              <a:lnSpc>
                <a:spcPct val="100000"/>
              </a:lnSpc>
              <a:spcBef>
                <a:spcPts val="500"/>
              </a:spcBef>
              <a:buFont typeface="Systeemlettertype"/>
              <a:buNone/>
              <a:defRPr sz="2000" b="0" i="0" kern="1200">
                <a:solidFill>
                  <a:schemeClr val="accent1"/>
                </a:solidFill>
                <a:latin typeface="Calibri" panose="020F0502020204030204" pitchFamily="34" charset="0"/>
                <a:ea typeface="Calibri" panose="020F0502020204030204" pitchFamily="34" charset="0"/>
                <a:cs typeface="+mn-cs"/>
              </a:defRPr>
            </a:lvl4pPr>
            <a:lvl5pPr marL="1828800" indent="0" algn="l" defTabSz="914400" rtl="0" eaLnBrk="1" latinLnBrk="0" hangingPunct="1">
              <a:lnSpc>
                <a:spcPct val="100000"/>
              </a:lnSpc>
              <a:spcBef>
                <a:spcPts val="500"/>
              </a:spcBef>
              <a:buFont typeface="Systeemlettertype"/>
              <a:buNone/>
              <a:defRPr sz="2000" b="0" i="0" kern="1200">
                <a:solidFill>
                  <a:schemeClr val="accent1"/>
                </a:solidFill>
                <a:latin typeface="Calibri" panose="020F0502020204030204" pitchFamily="34" charset="0"/>
                <a:ea typeface="Calibri" panose="020F0502020204030204" pitchFamily="34" charset="0"/>
                <a:cs typeface="+mn-cs"/>
              </a:defRPr>
            </a:lvl5pPr>
            <a:lvl6pPr marL="22860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9pPr>
          </a:lstStyle>
          <a:p>
            <a:pPr marL="0" indent="0">
              <a:lnSpc>
                <a:spcPct val="90000"/>
              </a:lnSpc>
              <a:spcBef>
                <a:spcPts val="1000"/>
              </a:spcBef>
              <a:buNone/>
            </a:pPr>
            <a:r>
              <a:rPr lang="nl-NL" sz="2400" dirty="0">
                <a:solidFill>
                  <a:srgbClr val="005889"/>
                </a:solidFill>
                <a:latin typeface="Source Sans Pro" panose="020B0503030403020204" pitchFamily="34" charset="0"/>
                <a:ea typeface="Source Sans Pro" panose="020B0503030403020204" pitchFamily="34" charset="0"/>
              </a:rPr>
              <a:t>1. Geef </a:t>
            </a:r>
            <a:r>
              <a:rPr lang="nl-NL" sz="2400" dirty="0" err="1">
                <a:solidFill>
                  <a:srgbClr val="005889"/>
                </a:solidFill>
                <a:latin typeface="Source Sans Pro" panose="020B0503030403020204" pitchFamily="34" charset="0"/>
                <a:ea typeface="Source Sans Pro" panose="020B0503030403020204" pitchFamily="34" charset="0"/>
              </a:rPr>
              <a:t>psycho</a:t>
            </a:r>
            <a:r>
              <a:rPr lang="nl-NL" sz="2400" dirty="0">
                <a:solidFill>
                  <a:srgbClr val="005889"/>
                </a:solidFill>
                <a:latin typeface="Source Sans Pro" panose="020B0503030403020204" pitchFamily="34" charset="0"/>
                <a:ea typeface="Source Sans Pro" panose="020B0503030403020204" pitchFamily="34" charset="0"/>
              </a:rPr>
              <a:t>-educatie over apathie bij dementie aan een naaste of zorgmedewerker. </a:t>
            </a:r>
            <a:r>
              <a:rPr lang="nl-NL" sz="2400" i="1" dirty="0">
                <a:solidFill>
                  <a:srgbClr val="005889"/>
                </a:solidFill>
                <a:latin typeface="Source Sans Pro" panose="020B0503030403020204" pitchFamily="34" charset="0"/>
                <a:ea typeface="Source Sans Pro" panose="020B0503030403020204" pitchFamily="34" charset="0"/>
              </a:rPr>
              <a:t>Maak gebruik van</a:t>
            </a:r>
            <a:r>
              <a:rPr lang="nl-NL" sz="2400" dirty="0">
                <a:solidFill>
                  <a:srgbClr val="005889"/>
                </a:solidFill>
                <a:latin typeface="Source Sans Pro" panose="020B0503030403020204" pitchFamily="34" charset="0"/>
                <a:ea typeface="Source Sans Pro" panose="020B0503030403020204" pitchFamily="34" charset="0"/>
              </a:rPr>
              <a:t>: de Animatie, de Folder en de Praatplaat </a:t>
            </a:r>
          </a:p>
          <a:p>
            <a:pPr marL="0" indent="0" algn="l">
              <a:lnSpc>
                <a:spcPct val="90000"/>
              </a:lnSpc>
              <a:spcBef>
                <a:spcPts val="1000"/>
              </a:spcBef>
              <a:buNone/>
            </a:pPr>
            <a:endParaRPr lang="nl-NL" sz="2400" dirty="0">
              <a:solidFill>
                <a:srgbClr val="005889"/>
              </a:solidFill>
              <a:latin typeface="Source Sans Pro" panose="020B0503030403020204" pitchFamily="34" charset="0"/>
              <a:ea typeface="Source Sans Pro" panose="020B0503030403020204" pitchFamily="34" charset="0"/>
            </a:endParaRPr>
          </a:p>
          <a:p>
            <a:pPr marL="0" indent="0">
              <a:lnSpc>
                <a:spcPct val="90000"/>
              </a:lnSpc>
              <a:spcBef>
                <a:spcPts val="1000"/>
              </a:spcBef>
              <a:buNone/>
            </a:pPr>
            <a:r>
              <a:rPr lang="nl-NL" sz="2400" dirty="0">
                <a:solidFill>
                  <a:srgbClr val="005889"/>
                </a:solidFill>
                <a:latin typeface="Source Sans Pro" panose="020B0503030403020204" pitchFamily="34" charset="0"/>
                <a:ea typeface="Source Sans Pro" panose="020B0503030403020204" pitchFamily="34" charset="0"/>
              </a:rPr>
              <a:t>2. Vul samen met cliënt en naaste een Plezierige Activiteiten Plan-Apathie in. </a:t>
            </a:r>
          </a:p>
          <a:p>
            <a:pPr marL="0" indent="0">
              <a:lnSpc>
                <a:spcPct val="90000"/>
              </a:lnSpc>
              <a:spcBef>
                <a:spcPts val="1000"/>
              </a:spcBef>
              <a:buNone/>
            </a:pPr>
            <a:r>
              <a:rPr lang="nl-NL" sz="2400" i="1" dirty="0">
                <a:solidFill>
                  <a:srgbClr val="005889"/>
                </a:solidFill>
                <a:latin typeface="Source Sans Pro" panose="020B0503030403020204" pitchFamily="34" charset="0"/>
                <a:ea typeface="Source Sans Pro" panose="020B0503030403020204" pitchFamily="34" charset="0"/>
              </a:rPr>
              <a:t>Maak gebruik van</a:t>
            </a:r>
            <a:r>
              <a:rPr lang="nl-NL" sz="2400" dirty="0">
                <a:solidFill>
                  <a:srgbClr val="005889"/>
                </a:solidFill>
                <a:latin typeface="Source Sans Pro" panose="020B0503030403020204" pitchFamily="34" charset="0"/>
                <a:ea typeface="Source Sans Pro" panose="020B0503030403020204" pitchFamily="34" charset="0"/>
              </a:rPr>
              <a:t>:  het Plezierige Activiteiten Plan-Apathie, het Activiteitenblad en de Weekplanner </a:t>
            </a:r>
          </a:p>
          <a:p>
            <a:endParaRPr lang="nl-NL" dirty="0"/>
          </a:p>
        </p:txBody>
      </p:sp>
    </p:spTree>
    <p:extLst>
      <p:ext uri="{BB962C8B-B14F-4D97-AF65-F5344CB8AC3E}">
        <p14:creationId xmlns:p14="http://schemas.microsoft.com/office/powerpoint/2010/main" val="1808833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Afbeelding met tekst, schermopname, grafische vormgeving, clipart">
            <a:extLst>
              <a:ext uri="{FF2B5EF4-FFF2-40B4-BE49-F238E27FC236}">
                <a16:creationId xmlns:a16="http://schemas.microsoft.com/office/drawing/2014/main" id="{6FC6D6C8-E397-F6A9-D708-4E1FC1A7E618}"/>
              </a:ext>
            </a:extLst>
          </p:cNvPr>
          <p:cNvPicPr>
            <a:picLocks noGrp="1" noChangeAspect="1"/>
          </p:cNvPicPr>
          <p:nvPr>
            <p:ph type="pic" sz="quarter" idx="15"/>
          </p:nvPr>
        </p:nvPicPr>
        <p:blipFill rotWithShape="1">
          <a:blip r:embed="rId3"/>
          <a:srcRect/>
          <a:stretch/>
        </p:blipFill>
        <p:spPr>
          <a:xfrm>
            <a:off x="20" y="10"/>
            <a:ext cx="12191980" cy="6857990"/>
          </a:xfrm>
          <a:noFill/>
        </p:spPr>
      </p:pic>
      <p:sp>
        <p:nvSpPr>
          <p:cNvPr id="5" name="Tekstvak 4">
            <a:extLst>
              <a:ext uri="{FF2B5EF4-FFF2-40B4-BE49-F238E27FC236}">
                <a16:creationId xmlns:a16="http://schemas.microsoft.com/office/drawing/2014/main" id="{0D6E1827-A904-C944-2357-7F26128DF631}"/>
              </a:ext>
            </a:extLst>
          </p:cNvPr>
          <p:cNvSpPr txBox="1"/>
          <p:nvPr/>
        </p:nvSpPr>
        <p:spPr>
          <a:xfrm>
            <a:off x="2527839" y="2743058"/>
            <a:ext cx="914400" cy="914400"/>
          </a:xfrm>
          <a:prstGeom prst="rect">
            <a:avLst/>
          </a:prstGeom>
          <a:noFill/>
        </p:spPr>
        <p:txBody>
          <a:bodyPr wrap="none" rtlCol="0">
            <a:noAutofit/>
          </a:bodyPr>
          <a:lstStyle/>
          <a:p>
            <a:pPr algn="l">
              <a:lnSpc>
                <a:spcPct val="90000"/>
              </a:lnSpc>
              <a:spcBef>
                <a:spcPts val="1000"/>
              </a:spcBef>
            </a:pPr>
            <a:endParaRPr lang="nl-NL" sz="2400" dirty="0">
              <a:latin typeface="Source Sans Pro" panose="020B0503030403020204" pitchFamily="34" charset="0"/>
              <a:ea typeface="Source Sans Pro" panose="020B0503030403020204" pitchFamily="34" charset="0"/>
            </a:endParaRPr>
          </a:p>
        </p:txBody>
      </p:sp>
      <p:sp>
        <p:nvSpPr>
          <p:cNvPr id="7" name="Titel 1">
            <a:extLst>
              <a:ext uri="{FF2B5EF4-FFF2-40B4-BE49-F238E27FC236}">
                <a16:creationId xmlns:a16="http://schemas.microsoft.com/office/drawing/2014/main" id="{8E87EDE5-9093-C673-E4BA-FECE343D59F6}"/>
              </a:ext>
            </a:extLst>
          </p:cNvPr>
          <p:cNvSpPr txBox="1">
            <a:spLocks/>
          </p:cNvSpPr>
          <p:nvPr/>
        </p:nvSpPr>
        <p:spPr>
          <a:xfrm>
            <a:off x="3005136" y="365125"/>
            <a:ext cx="8348663" cy="1325563"/>
          </a:xfrm>
          <a:prstGeom prst="rect">
            <a:avLst/>
          </a:prstGeom>
        </p:spPr>
        <p:txBody>
          <a:bodyPr/>
          <a:lstStyle>
            <a:lvl1pPr algn="l" defTabSz="914400" rtl="0" eaLnBrk="1" latinLnBrk="0" hangingPunct="1">
              <a:lnSpc>
                <a:spcPct val="90000"/>
              </a:lnSpc>
              <a:spcBef>
                <a:spcPct val="0"/>
              </a:spcBef>
              <a:buNone/>
              <a:defRPr sz="4400" b="0" i="0" kern="1200">
                <a:solidFill>
                  <a:schemeClr val="accent1"/>
                </a:solidFill>
                <a:latin typeface="Calibri" panose="020F0502020204030204" pitchFamily="34" charset="0"/>
                <a:ea typeface="Calibri" panose="020F0502020204030204" pitchFamily="34" charset="0"/>
                <a:cs typeface="+mj-cs"/>
              </a:defRPr>
            </a:lvl1pPr>
          </a:lstStyle>
          <a:p>
            <a:r>
              <a:rPr lang="nl-NL" sz="3600" dirty="0" err="1">
                <a:solidFill>
                  <a:srgbClr val="00A195"/>
                </a:solidFill>
                <a:latin typeface="Source Sans Pro" panose="020B0503030403020204" pitchFamily="34" charset="0"/>
                <a:ea typeface="Source Sans Pro" panose="020B0503030403020204" pitchFamily="34" charset="0"/>
              </a:rPr>
              <a:t>Toolbox</a:t>
            </a:r>
            <a:r>
              <a:rPr lang="nl-NL" sz="3600" dirty="0">
                <a:solidFill>
                  <a:srgbClr val="00A195"/>
                </a:solidFill>
                <a:latin typeface="Source Sans Pro" panose="020B0503030403020204" pitchFamily="34" charset="0"/>
                <a:ea typeface="Source Sans Pro" panose="020B0503030403020204" pitchFamily="34" charset="0"/>
              </a:rPr>
              <a:t> SABA-Thuis</a:t>
            </a:r>
          </a:p>
        </p:txBody>
      </p:sp>
      <p:sp>
        <p:nvSpPr>
          <p:cNvPr id="9" name="Tijdelijke aanduiding voor inhoud 2">
            <a:extLst>
              <a:ext uri="{FF2B5EF4-FFF2-40B4-BE49-F238E27FC236}">
                <a16:creationId xmlns:a16="http://schemas.microsoft.com/office/drawing/2014/main" id="{413A9FB0-4F7C-53AE-A5C7-487002B7946E}"/>
              </a:ext>
            </a:extLst>
          </p:cNvPr>
          <p:cNvSpPr txBox="1">
            <a:spLocks/>
          </p:cNvSpPr>
          <p:nvPr/>
        </p:nvSpPr>
        <p:spPr>
          <a:xfrm>
            <a:off x="3005136" y="1825625"/>
            <a:ext cx="8348663" cy="4351338"/>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800"/>
              </a:spcBef>
              <a:buFont typeface="Arial"/>
              <a:buNone/>
              <a:defRPr sz="3200" b="0" i="0" kern="1200">
                <a:solidFill>
                  <a:schemeClr val="accent1"/>
                </a:solidFill>
                <a:latin typeface="Calibri" panose="020F0502020204030204" pitchFamily="34" charset="0"/>
                <a:ea typeface="Calibri" panose="020F0502020204030204" pitchFamily="34" charset="0"/>
                <a:cs typeface="+mn-cs"/>
              </a:defRPr>
            </a:lvl1pPr>
            <a:lvl2pPr marL="457200" indent="0" algn="l" defTabSz="914400" rtl="0" eaLnBrk="1" latinLnBrk="0" hangingPunct="1">
              <a:lnSpc>
                <a:spcPct val="100000"/>
              </a:lnSpc>
              <a:spcBef>
                <a:spcPts val="500"/>
              </a:spcBef>
              <a:buFont typeface="Systeemlettertype"/>
              <a:buNone/>
              <a:defRPr sz="2800" b="0" i="0" kern="1200">
                <a:solidFill>
                  <a:schemeClr val="accent1"/>
                </a:solidFill>
                <a:latin typeface="Calibri" panose="020F0502020204030204" pitchFamily="34" charset="0"/>
                <a:ea typeface="Calibri" panose="020F0502020204030204" pitchFamily="34" charset="0"/>
                <a:cs typeface="+mn-cs"/>
              </a:defRPr>
            </a:lvl2pPr>
            <a:lvl3pPr marL="914400" indent="0" algn="l" defTabSz="914400" rtl="0" eaLnBrk="1" latinLnBrk="0" hangingPunct="1">
              <a:lnSpc>
                <a:spcPct val="100000"/>
              </a:lnSpc>
              <a:spcBef>
                <a:spcPts val="500"/>
              </a:spcBef>
              <a:buFont typeface="Arial"/>
              <a:buNone/>
              <a:defRPr sz="2400" b="0" i="0" kern="1200">
                <a:solidFill>
                  <a:schemeClr val="accent1"/>
                </a:solidFill>
                <a:latin typeface="Calibri" panose="020F0502020204030204" pitchFamily="34" charset="0"/>
                <a:ea typeface="Calibri" panose="020F0502020204030204" pitchFamily="34" charset="0"/>
                <a:cs typeface="+mn-cs"/>
              </a:defRPr>
            </a:lvl3pPr>
            <a:lvl4pPr marL="1371600" indent="0" algn="l" defTabSz="914400" rtl="0" eaLnBrk="1" latinLnBrk="0" hangingPunct="1">
              <a:lnSpc>
                <a:spcPct val="100000"/>
              </a:lnSpc>
              <a:spcBef>
                <a:spcPts val="500"/>
              </a:spcBef>
              <a:buFont typeface="Systeemlettertype"/>
              <a:buNone/>
              <a:defRPr sz="2000" b="0" i="0" kern="1200">
                <a:solidFill>
                  <a:schemeClr val="accent1"/>
                </a:solidFill>
                <a:latin typeface="Calibri" panose="020F0502020204030204" pitchFamily="34" charset="0"/>
                <a:ea typeface="Calibri" panose="020F0502020204030204" pitchFamily="34" charset="0"/>
                <a:cs typeface="+mn-cs"/>
              </a:defRPr>
            </a:lvl4pPr>
            <a:lvl5pPr marL="1828800" indent="0" algn="l" defTabSz="914400" rtl="0" eaLnBrk="1" latinLnBrk="0" hangingPunct="1">
              <a:lnSpc>
                <a:spcPct val="100000"/>
              </a:lnSpc>
              <a:spcBef>
                <a:spcPts val="500"/>
              </a:spcBef>
              <a:buFont typeface="Systeemlettertype"/>
              <a:buNone/>
              <a:defRPr sz="2000" b="0" i="0" kern="1200">
                <a:solidFill>
                  <a:schemeClr val="accent1"/>
                </a:solidFill>
                <a:latin typeface="Calibri" panose="020F0502020204030204" pitchFamily="34" charset="0"/>
                <a:ea typeface="Calibri" panose="020F0502020204030204" pitchFamily="34" charset="0"/>
                <a:cs typeface="+mn-cs"/>
              </a:defRPr>
            </a:lvl5pPr>
            <a:lvl6pPr marL="22860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srgbClr val="005889"/>
                </a:solidFill>
                <a:effectLst/>
                <a:uLnTx/>
                <a:uFillTx/>
                <a:latin typeface="Source Sans Pro" panose="020B0503030403020204" pitchFamily="34" charset="0"/>
                <a:ea typeface="Source Sans Pro" panose="020B0503030403020204" pitchFamily="34" charset="0"/>
                <a:cs typeface="+mn-cs"/>
              </a:rPr>
              <a:t>Folder met informatie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400" dirty="0">
                <a:solidFill>
                  <a:srgbClr val="005889"/>
                </a:solidFill>
                <a:latin typeface="Source Sans Pro" panose="020B0503030403020204" pitchFamily="34" charset="0"/>
                <a:ea typeface="Source Sans Pro" panose="020B0503030403020204" pitchFamily="34" charset="0"/>
              </a:rPr>
              <a:t>Animatie met uitleg en tips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srgbClr val="005889"/>
                </a:solidFill>
                <a:effectLst/>
                <a:uLnTx/>
                <a:uFillTx/>
                <a:latin typeface="Source Sans Pro" panose="020B0503030403020204" pitchFamily="34" charset="0"/>
                <a:ea typeface="Source Sans Pro" panose="020B0503030403020204" pitchFamily="34" charset="0"/>
                <a:cs typeface="+mn-cs"/>
              </a:rPr>
              <a:t>Plezierige Activiteitenplan-Apathie (PAP-A)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400" dirty="0">
                <a:solidFill>
                  <a:srgbClr val="005889"/>
                </a:solidFill>
                <a:latin typeface="Source Sans Pro" panose="020B0503030403020204" pitchFamily="34" charset="0"/>
                <a:ea typeface="Source Sans Pro" panose="020B0503030403020204" pitchFamily="34" charset="0"/>
              </a:rPr>
              <a:t>Activiteitenblad Apathie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srgbClr val="005889"/>
                </a:solidFill>
                <a:effectLst/>
                <a:uLnTx/>
                <a:uFillTx/>
                <a:latin typeface="Source Sans Pro" panose="020B0503030403020204" pitchFamily="34" charset="0"/>
                <a:ea typeface="Source Sans Pro" panose="020B0503030403020204" pitchFamily="34" charset="0"/>
                <a:cs typeface="+mn-cs"/>
              </a:rPr>
              <a:t>Weekplanner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400" dirty="0">
                <a:solidFill>
                  <a:srgbClr val="005889"/>
                </a:solidFill>
                <a:latin typeface="Source Sans Pro" panose="020B0503030403020204" pitchFamily="34" charset="0"/>
                <a:ea typeface="Source Sans Pro" panose="020B0503030403020204" pitchFamily="34" charset="0"/>
              </a:rPr>
              <a:t>Praatplaat als gespreksleidraad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srgbClr val="005889"/>
                </a:solidFill>
                <a:effectLst/>
                <a:uLnTx/>
                <a:uFillTx/>
                <a:latin typeface="Source Sans Pro" panose="020B0503030403020204" pitchFamily="34" charset="0"/>
                <a:ea typeface="Source Sans Pro" panose="020B0503030403020204" pitchFamily="34" charset="0"/>
                <a:cs typeface="+mn-cs"/>
              </a:rPr>
              <a:t>Handreiking voor casemanagers dementie</a:t>
            </a:r>
          </a:p>
          <a:p>
            <a:endParaRPr lang="nl-NL" dirty="0"/>
          </a:p>
        </p:txBody>
      </p:sp>
    </p:spTree>
    <p:extLst>
      <p:ext uri="{BB962C8B-B14F-4D97-AF65-F5344CB8AC3E}">
        <p14:creationId xmlns:p14="http://schemas.microsoft.com/office/powerpoint/2010/main" val="3629916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5" descr="Afbeelding met tekst, schermopname, grafische vormgeving, clipart">
            <a:extLst>
              <a:ext uri="{FF2B5EF4-FFF2-40B4-BE49-F238E27FC236}">
                <a16:creationId xmlns:a16="http://schemas.microsoft.com/office/drawing/2014/main" id="{C6BFB082-A817-9BF7-B3D9-0810315FA665}"/>
              </a:ext>
            </a:extLst>
          </p:cNvPr>
          <p:cNvPicPr>
            <a:picLocks noGrp="1" noChangeAspect="1"/>
          </p:cNvPicPr>
          <p:nvPr>
            <p:ph type="pic" sz="quarter" idx="15"/>
          </p:nvPr>
        </p:nvPicPr>
        <p:blipFill rotWithShape="1">
          <a:blip r:embed="rId4"/>
          <a:srcRect/>
          <a:stretch/>
        </p:blipFill>
        <p:spPr>
          <a:xfrm>
            <a:off x="20" y="10"/>
            <a:ext cx="12191980" cy="6857990"/>
          </a:xfrm>
          <a:noFill/>
        </p:spPr>
      </p:pic>
      <p:sp>
        <p:nvSpPr>
          <p:cNvPr id="3" name="Tekstvak 2">
            <a:extLst>
              <a:ext uri="{FF2B5EF4-FFF2-40B4-BE49-F238E27FC236}">
                <a16:creationId xmlns:a16="http://schemas.microsoft.com/office/drawing/2014/main" id="{56CFDA60-B06C-C28E-7E07-ACF51635059B}"/>
              </a:ext>
            </a:extLst>
          </p:cNvPr>
          <p:cNvSpPr txBox="1"/>
          <p:nvPr/>
        </p:nvSpPr>
        <p:spPr>
          <a:xfrm>
            <a:off x="2397872" y="1429301"/>
            <a:ext cx="4227518" cy="4986014"/>
          </a:xfrm>
          <a:prstGeom prst="rect">
            <a:avLst/>
          </a:prstGeom>
          <a:noFill/>
        </p:spPr>
        <p:txBody>
          <a:bodyPr wrap="none" rtlCol="0">
            <a:noAutofit/>
          </a:bodyPr>
          <a:lstStyle/>
          <a:p>
            <a:pPr algn="l">
              <a:lnSpc>
                <a:spcPct val="90000"/>
              </a:lnSpc>
              <a:spcBef>
                <a:spcPts val="1000"/>
              </a:spcBef>
            </a:pPr>
            <a:endParaRPr lang="nl-NL" sz="1600" b="1" dirty="0">
              <a:solidFill>
                <a:srgbClr val="005889"/>
              </a:solidFill>
              <a:latin typeface="Source Sans Pro" panose="020B0503030403020204" pitchFamily="34" charset="0"/>
              <a:ea typeface="Source Sans Pro" panose="020B0503030403020204" pitchFamily="34" charset="0"/>
            </a:endParaRPr>
          </a:p>
          <a:p>
            <a:pPr algn="l">
              <a:lnSpc>
                <a:spcPct val="90000"/>
              </a:lnSpc>
              <a:spcBef>
                <a:spcPts val="1000"/>
              </a:spcBef>
            </a:pPr>
            <a:r>
              <a:rPr lang="nl-NL" sz="1600" b="1" dirty="0">
                <a:solidFill>
                  <a:srgbClr val="005889"/>
                </a:solidFill>
                <a:latin typeface="Source Sans Pro" panose="020B0503030403020204" pitchFamily="34" charset="0"/>
                <a:ea typeface="Source Sans Pro" panose="020B0503030403020204" pitchFamily="34" charset="0"/>
              </a:rPr>
              <a:t>Prevalentie</a:t>
            </a:r>
          </a:p>
          <a:p>
            <a:pPr>
              <a:lnSpc>
                <a:spcPct val="90000"/>
              </a:lnSpc>
              <a:spcBef>
                <a:spcPts val="1000"/>
              </a:spcBef>
            </a:pPr>
            <a:r>
              <a:rPr lang="nl-NL" sz="1600" dirty="0">
                <a:solidFill>
                  <a:srgbClr val="DA599F"/>
                </a:solidFill>
                <a:latin typeface="Source Sans Pro" panose="020B0503030403020204" pitchFamily="34" charset="0"/>
                <a:ea typeface="Source Sans Pro" panose="020B0503030403020204" pitchFamily="34" charset="0"/>
                <a:hlinkClick r:id="rId5">
                  <a:extLst>
                    <a:ext uri="{A12FA001-AC4F-418D-AE19-62706E023703}">
                      <ahyp:hlinkClr xmlns:ahyp="http://schemas.microsoft.com/office/drawing/2018/hyperlinkcolor" val="tx"/>
                    </a:ext>
                  </a:extLst>
                </a:hlinkClick>
              </a:rPr>
              <a:t>Collins, 2023</a:t>
            </a:r>
            <a:endParaRPr lang="nl-NL" sz="1600" dirty="0">
              <a:solidFill>
                <a:srgbClr val="DA599F"/>
              </a:solidFill>
              <a:latin typeface="Source Sans Pro" panose="020B0503030403020204" pitchFamily="34" charset="0"/>
              <a:ea typeface="Source Sans Pro" panose="020B0503030403020204" pitchFamily="34" charset="0"/>
            </a:endParaRPr>
          </a:p>
          <a:p>
            <a:pPr>
              <a:lnSpc>
                <a:spcPct val="90000"/>
              </a:lnSpc>
              <a:spcBef>
                <a:spcPts val="1000"/>
              </a:spcBef>
            </a:pPr>
            <a:r>
              <a:rPr lang="nl-NL" sz="1600" dirty="0">
                <a:solidFill>
                  <a:srgbClr val="DA599F"/>
                </a:solidFill>
                <a:latin typeface="Source Sans Pro" panose="020B0503030403020204" pitchFamily="34" charset="0"/>
                <a:ea typeface="Source Sans Pro" panose="020B0503030403020204" pitchFamily="34" charset="0"/>
                <a:hlinkClick r:id="rId6">
                  <a:extLst>
                    <a:ext uri="{A12FA001-AC4F-418D-AE19-62706E023703}">
                      <ahyp:hlinkClr xmlns:ahyp="http://schemas.microsoft.com/office/drawing/2018/hyperlinkcolor" val="tx"/>
                    </a:ext>
                  </a:extLst>
                </a:hlinkClick>
              </a:rPr>
              <a:t>Connors, 2023</a:t>
            </a:r>
            <a:endParaRPr lang="nl-NL" sz="1600" dirty="0">
              <a:solidFill>
                <a:srgbClr val="DA599F"/>
              </a:solidFill>
              <a:latin typeface="Source Sans Pro" panose="020B0503030403020204" pitchFamily="34" charset="0"/>
              <a:ea typeface="Source Sans Pro" panose="020B0503030403020204" pitchFamily="34" charset="0"/>
            </a:endParaRPr>
          </a:p>
          <a:p>
            <a:pPr>
              <a:lnSpc>
                <a:spcPct val="90000"/>
              </a:lnSpc>
              <a:spcBef>
                <a:spcPts val="1000"/>
              </a:spcBef>
            </a:pPr>
            <a:r>
              <a:rPr lang="nl-NL" sz="1600" dirty="0">
                <a:solidFill>
                  <a:srgbClr val="DA599F"/>
                </a:solidFill>
                <a:latin typeface="Source Sans Pro" panose="020B0503030403020204" pitchFamily="34" charset="0"/>
                <a:ea typeface="Source Sans Pro" panose="020B0503030403020204" pitchFamily="34" charset="0"/>
                <a:hlinkClick r:id="rId7">
                  <a:extLst>
                    <a:ext uri="{A12FA001-AC4F-418D-AE19-62706E023703}">
                      <ahyp:hlinkClr xmlns:ahyp="http://schemas.microsoft.com/office/drawing/2018/hyperlinkcolor" val="tx"/>
                    </a:ext>
                  </a:extLst>
                </a:hlinkClick>
              </a:rPr>
              <a:t>Leung, 2021 </a:t>
            </a:r>
            <a:endParaRPr lang="nl-NL" sz="1600" dirty="0">
              <a:solidFill>
                <a:srgbClr val="DA599F"/>
              </a:solidFill>
              <a:latin typeface="Source Sans Pro" panose="020B0503030403020204" pitchFamily="34" charset="0"/>
              <a:ea typeface="Source Sans Pro" panose="020B0503030403020204" pitchFamily="34" charset="0"/>
            </a:endParaRPr>
          </a:p>
          <a:p>
            <a:pPr>
              <a:lnSpc>
                <a:spcPct val="90000"/>
              </a:lnSpc>
              <a:spcBef>
                <a:spcPts val="1000"/>
              </a:spcBef>
            </a:pPr>
            <a:r>
              <a:rPr lang="nl-NL" sz="1600" dirty="0" err="1">
                <a:solidFill>
                  <a:srgbClr val="DA599F"/>
                </a:solidFill>
                <a:latin typeface="Source Sans Pro" panose="020B0503030403020204" pitchFamily="34" charset="0"/>
                <a:ea typeface="Source Sans Pro" panose="020B0503030403020204" pitchFamily="34" charset="0"/>
                <a:hlinkClick r:id="rId8">
                  <a:extLst>
                    <a:ext uri="{A12FA001-AC4F-418D-AE19-62706E023703}">
                      <ahyp:hlinkClr xmlns:ahyp="http://schemas.microsoft.com/office/drawing/2018/hyperlinkcolor" val="tx"/>
                    </a:ext>
                  </a:extLst>
                </a:hlinkClick>
              </a:rPr>
              <a:t>Liu</a:t>
            </a:r>
            <a:r>
              <a:rPr lang="nl-NL" sz="1600" dirty="0">
                <a:solidFill>
                  <a:srgbClr val="DA599F"/>
                </a:solidFill>
                <a:latin typeface="Source Sans Pro" panose="020B0503030403020204" pitchFamily="34" charset="0"/>
                <a:ea typeface="Source Sans Pro" panose="020B0503030403020204" pitchFamily="34" charset="0"/>
                <a:hlinkClick r:id="rId8">
                  <a:extLst>
                    <a:ext uri="{A12FA001-AC4F-418D-AE19-62706E023703}">
                      <ahyp:hlinkClr xmlns:ahyp="http://schemas.microsoft.com/office/drawing/2018/hyperlinkcolor" val="tx"/>
                    </a:ext>
                  </a:extLst>
                </a:hlinkClick>
              </a:rPr>
              <a:t>, 2019</a:t>
            </a:r>
            <a:endParaRPr lang="nl-NL" sz="1600" dirty="0">
              <a:solidFill>
                <a:srgbClr val="DA599F"/>
              </a:solidFill>
              <a:latin typeface="Source Sans Pro" panose="020B0503030403020204" pitchFamily="34" charset="0"/>
              <a:ea typeface="Source Sans Pro" panose="020B0503030403020204" pitchFamily="34" charset="0"/>
            </a:endParaRPr>
          </a:p>
          <a:p>
            <a:pPr>
              <a:lnSpc>
                <a:spcPct val="90000"/>
              </a:lnSpc>
              <a:spcBef>
                <a:spcPts val="1000"/>
              </a:spcBef>
            </a:pPr>
            <a:r>
              <a:rPr lang="nl-NL" sz="1600" dirty="0">
                <a:solidFill>
                  <a:srgbClr val="DA599F"/>
                </a:solidFill>
                <a:latin typeface="Source Sans Pro" panose="020B0503030403020204" pitchFamily="34" charset="0"/>
                <a:ea typeface="Source Sans Pro" panose="020B0503030403020204" pitchFamily="34" charset="0"/>
                <a:hlinkClick r:id="rId9">
                  <a:extLst>
                    <a:ext uri="{A12FA001-AC4F-418D-AE19-62706E023703}">
                      <ahyp:hlinkClr xmlns:ahyp="http://schemas.microsoft.com/office/drawing/2018/hyperlinkcolor" val="tx"/>
                    </a:ext>
                  </a:extLst>
                </a:hlinkClick>
              </a:rPr>
              <a:t>Ma, 2020</a:t>
            </a:r>
            <a:endParaRPr lang="nl-NL" sz="1600" dirty="0">
              <a:solidFill>
                <a:srgbClr val="DA599F"/>
              </a:solidFill>
              <a:latin typeface="Source Sans Pro" panose="020B0503030403020204" pitchFamily="34" charset="0"/>
              <a:ea typeface="Source Sans Pro" panose="020B0503030403020204" pitchFamily="34" charset="0"/>
            </a:endParaRPr>
          </a:p>
          <a:p>
            <a:pPr>
              <a:lnSpc>
                <a:spcPct val="90000"/>
              </a:lnSpc>
              <a:spcBef>
                <a:spcPts val="1000"/>
              </a:spcBef>
            </a:pPr>
            <a:r>
              <a:rPr lang="nl-NL" sz="1600" dirty="0">
                <a:solidFill>
                  <a:srgbClr val="DA599F"/>
                </a:solidFill>
                <a:latin typeface="Source Sans Pro" panose="020B0503030403020204" pitchFamily="34" charset="0"/>
                <a:ea typeface="Source Sans Pro" panose="020B0503030403020204" pitchFamily="34" charset="0"/>
                <a:hlinkClick r:id="rId10">
                  <a:extLst>
                    <a:ext uri="{A12FA001-AC4F-418D-AE19-62706E023703}">
                      <ahyp:hlinkClr xmlns:ahyp="http://schemas.microsoft.com/office/drawing/2018/hyperlinkcolor" val="tx"/>
                    </a:ext>
                  </a:extLst>
                </a:hlinkClick>
              </a:rPr>
              <a:t>Martin, 2019</a:t>
            </a:r>
            <a:endParaRPr lang="nl-NL" sz="1600" dirty="0">
              <a:solidFill>
                <a:srgbClr val="DA599F"/>
              </a:solidFill>
              <a:latin typeface="Source Sans Pro" panose="020B0503030403020204" pitchFamily="34" charset="0"/>
              <a:ea typeface="Source Sans Pro" panose="020B0503030403020204" pitchFamily="34" charset="0"/>
            </a:endParaRPr>
          </a:p>
          <a:p>
            <a:pPr>
              <a:lnSpc>
                <a:spcPct val="90000"/>
              </a:lnSpc>
              <a:spcBef>
                <a:spcPts val="1000"/>
              </a:spcBef>
            </a:pPr>
            <a:r>
              <a:rPr lang="nl-NL" sz="1600" dirty="0">
                <a:solidFill>
                  <a:srgbClr val="DA599F"/>
                </a:solidFill>
                <a:latin typeface="Source Sans Pro" panose="020B0503030403020204" pitchFamily="34" charset="0"/>
                <a:ea typeface="Source Sans Pro" panose="020B0503030403020204" pitchFamily="34" charset="0"/>
                <a:hlinkClick r:id="rId11">
                  <a:extLst>
                    <a:ext uri="{A12FA001-AC4F-418D-AE19-62706E023703}">
                      <ahyp:hlinkClr xmlns:ahyp="http://schemas.microsoft.com/office/drawing/2018/hyperlinkcolor" val="tx"/>
                    </a:ext>
                  </a:extLst>
                </a:hlinkClick>
              </a:rPr>
              <a:t>Mulders, 2016</a:t>
            </a:r>
            <a:endParaRPr lang="nl-NL" sz="1600" dirty="0">
              <a:solidFill>
                <a:srgbClr val="DA599F"/>
              </a:solidFill>
              <a:latin typeface="Source Sans Pro" panose="020B0503030403020204" pitchFamily="34" charset="0"/>
              <a:ea typeface="Source Sans Pro" panose="020B0503030403020204" pitchFamily="34" charset="0"/>
              <a:hlinkClick r:id="rId12">
                <a:extLst>
                  <a:ext uri="{A12FA001-AC4F-418D-AE19-62706E023703}">
                    <ahyp:hlinkClr xmlns:ahyp="http://schemas.microsoft.com/office/drawing/2018/hyperlinkcolor" val="tx"/>
                  </a:ext>
                </a:extLst>
              </a:hlinkClick>
            </a:endParaRPr>
          </a:p>
          <a:p>
            <a:pPr algn="l">
              <a:lnSpc>
                <a:spcPct val="90000"/>
              </a:lnSpc>
              <a:spcBef>
                <a:spcPts val="1000"/>
              </a:spcBef>
            </a:pPr>
            <a:r>
              <a:rPr lang="nl-NL" sz="1600" dirty="0" err="1">
                <a:solidFill>
                  <a:srgbClr val="DA599F"/>
                </a:solidFill>
                <a:latin typeface="Source Sans Pro" panose="020B0503030403020204" pitchFamily="34" charset="0"/>
                <a:ea typeface="Source Sans Pro" panose="020B0503030403020204" pitchFamily="34" charset="0"/>
                <a:hlinkClick r:id="rId13">
                  <a:extLst>
                    <a:ext uri="{A12FA001-AC4F-418D-AE19-62706E023703}">
                      <ahyp:hlinkClr xmlns:ahyp="http://schemas.microsoft.com/office/drawing/2018/hyperlinkcolor" val="tx"/>
                    </a:ext>
                  </a:extLst>
                </a:hlinkClick>
              </a:rPr>
              <a:t>Siafarikas</a:t>
            </a:r>
            <a:r>
              <a:rPr lang="nl-NL" sz="1600" dirty="0">
                <a:solidFill>
                  <a:srgbClr val="DA599F"/>
                </a:solidFill>
                <a:latin typeface="Source Sans Pro" panose="020B0503030403020204" pitchFamily="34" charset="0"/>
                <a:ea typeface="Source Sans Pro" panose="020B0503030403020204" pitchFamily="34" charset="0"/>
                <a:hlinkClick r:id="rId13">
                  <a:extLst>
                    <a:ext uri="{A12FA001-AC4F-418D-AE19-62706E023703}">
                      <ahyp:hlinkClr xmlns:ahyp="http://schemas.microsoft.com/office/drawing/2018/hyperlinkcolor" val="tx"/>
                    </a:ext>
                  </a:extLst>
                </a:hlinkClick>
              </a:rPr>
              <a:t>, 2017</a:t>
            </a:r>
            <a:endParaRPr lang="nl-NL" sz="1600" dirty="0">
              <a:solidFill>
                <a:srgbClr val="DA599F"/>
              </a:solidFill>
              <a:latin typeface="Source Sans Pro" panose="020B0503030403020204" pitchFamily="34" charset="0"/>
              <a:ea typeface="Source Sans Pro" panose="020B0503030403020204" pitchFamily="34" charset="0"/>
            </a:endParaRPr>
          </a:p>
          <a:p>
            <a:pPr algn="l">
              <a:lnSpc>
                <a:spcPct val="90000"/>
              </a:lnSpc>
              <a:spcBef>
                <a:spcPts val="1000"/>
              </a:spcBef>
            </a:pPr>
            <a:r>
              <a:rPr lang="nl-NL" sz="1600" dirty="0" err="1">
                <a:solidFill>
                  <a:srgbClr val="DA599F"/>
                </a:solidFill>
                <a:latin typeface="Source Sans Pro" panose="020B0503030403020204" pitchFamily="34" charset="0"/>
                <a:ea typeface="Source Sans Pro" panose="020B0503030403020204" pitchFamily="34" charset="0"/>
                <a:hlinkClick r:id="rId14">
                  <a:extLst>
                    <a:ext uri="{A12FA001-AC4F-418D-AE19-62706E023703}">
                      <ahyp:hlinkClr xmlns:ahyp="http://schemas.microsoft.com/office/drawing/2018/hyperlinkcolor" val="tx"/>
                    </a:ext>
                  </a:extLst>
                </a:hlinkClick>
              </a:rPr>
              <a:t>Vloeberghs</a:t>
            </a:r>
            <a:r>
              <a:rPr lang="nl-NL" sz="1600" dirty="0">
                <a:solidFill>
                  <a:srgbClr val="DA599F"/>
                </a:solidFill>
                <a:latin typeface="Source Sans Pro" panose="020B0503030403020204" pitchFamily="34" charset="0"/>
                <a:ea typeface="Source Sans Pro" panose="020B0503030403020204" pitchFamily="34" charset="0"/>
                <a:hlinkClick r:id="rId14">
                  <a:extLst>
                    <a:ext uri="{A12FA001-AC4F-418D-AE19-62706E023703}">
                      <ahyp:hlinkClr xmlns:ahyp="http://schemas.microsoft.com/office/drawing/2018/hyperlinkcolor" val="tx"/>
                    </a:ext>
                  </a:extLst>
                </a:hlinkClick>
              </a:rPr>
              <a:t>, 2018</a:t>
            </a:r>
            <a:endParaRPr lang="nl-NL" sz="1600" dirty="0">
              <a:solidFill>
                <a:srgbClr val="DA599F"/>
              </a:solidFill>
              <a:latin typeface="Source Sans Pro" panose="020B0503030403020204" pitchFamily="34" charset="0"/>
              <a:ea typeface="Source Sans Pro" panose="020B0503030403020204" pitchFamily="34" charset="0"/>
            </a:endParaRPr>
          </a:p>
          <a:p>
            <a:pPr algn="l">
              <a:lnSpc>
                <a:spcPct val="90000"/>
              </a:lnSpc>
              <a:spcBef>
                <a:spcPts val="1000"/>
              </a:spcBef>
            </a:pPr>
            <a:endParaRPr lang="nl-NL" sz="1600" b="1" dirty="0">
              <a:latin typeface="Source Sans Pro" panose="020B0503030403020204" pitchFamily="34" charset="0"/>
              <a:ea typeface="Source Sans Pro" panose="020B0503030403020204" pitchFamily="34" charset="0"/>
            </a:endParaRPr>
          </a:p>
          <a:p>
            <a:pPr algn="l">
              <a:lnSpc>
                <a:spcPct val="90000"/>
              </a:lnSpc>
              <a:spcBef>
                <a:spcPts val="1000"/>
              </a:spcBef>
            </a:pPr>
            <a:endParaRPr lang="nl-NL" sz="2400" dirty="0">
              <a:latin typeface="Source Sans Pro" panose="020B0503030403020204" pitchFamily="34" charset="0"/>
              <a:ea typeface="Source Sans Pro" panose="020B0503030403020204" pitchFamily="34" charset="0"/>
            </a:endParaRPr>
          </a:p>
          <a:p>
            <a:pPr algn="l">
              <a:lnSpc>
                <a:spcPct val="90000"/>
              </a:lnSpc>
              <a:spcBef>
                <a:spcPts val="1000"/>
              </a:spcBef>
            </a:pPr>
            <a:endParaRPr lang="nl-NL" sz="2400" dirty="0">
              <a:latin typeface="Source Sans Pro" panose="020B0503030403020204" pitchFamily="34" charset="0"/>
              <a:ea typeface="Source Sans Pro" panose="020B0503030403020204" pitchFamily="34" charset="0"/>
            </a:endParaRPr>
          </a:p>
        </p:txBody>
      </p:sp>
      <p:sp>
        <p:nvSpPr>
          <p:cNvPr id="2" name="Tekstvak 1">
            <a:extLst>
              <a:ext uri="{FF2B5EF4-FFF2-40B4-BE49-F238E27FC236}">
                <a16:creationId xmlns:a16="http://schemas.microsoft.com/office/drawing/2014/main" id="{23CB434A-4373-80EA-3F7F-95F4CCD390F3}"/>
              </a:ext>
            </a:extLst>
          </p:cNvPr>
          <p:cNvSpPr txBox="1"/>
          <p:nvPr/>
        </p:nvSpPr>
        <p:spPr>
          <a:xfrm>
            <a:off x="6625390" y="1432818"/>
            <a:ext cx="4869066" cy="4986014"/>
          </a:xfrm>
          <a:prstGeom prst="rect">
            <a:avLst/>
          </a:prstGeom>
          <a:noFill/>
        </p:spPr>
        <p:txBody>
          <a:bodyPr wrap="none" rtlCol="0">
            <a:noAutofit/>
          </a:bodyPr>
          <a:lstStyle/>
          <a:p>
            <a:pPr>
              <a:lnSpc>
                <a:spcPct val="90000"/>
              </a:lnSpc>
              <a:spcBef>
                <a:spcPts val="1000"/>
              </a:spcBef>
            </a:pPr>
            <a:endParaRPr lang="nl-NL" sz="1600" b="1" dirty="0">
              <a:solidFill>
                <a:srgbClr val="005889"/>
              </a:solidFill>
              <a:latin typeface="Source Sans Pro" panose="020B0503030403020204" pitchFamily="34" charset="0"/>
              <a:ea typeface="Source Sans Pro" panose="020B0503030403020204" pitchFamily="34" charset="0"/>
            </a:endParaRPr>
          </a:p>
          <a:p>
            <a:pPr>
              <a:lnSpc>
                <a:spcPct val="90000"/>
              </a:lnSpc>
              <a:spcBef>
                <a:spcPts val="1000"/>
              </a:spcBef>
            </a:pPr>
            <a:r>
              <a:rPr lang="nl-NL" sz="1600" b="1" dirty="0">
                <a:solidFill>
                  <a:srgbClr val="005889"/>
                </a:solidFill>
                <a:latin typeface="Source Sans Pro" panose="020B0503030403020204" pitchFamily="34" charset="0"/>
                <a:ea typeface="Source Sans Pro" panose="020B0503030403020204" pitchFamily="34" charset="0"/>
              </a:rPr>
              <a:t>Gevolgen</a:t>
            </a:r>
          </a:p>
          <a:p>
            <a:pPr algn="l">
              <a:lnSpc>
                <a:spcPct val="90000"/>
              </a:lnSpc>
              <a:spcBef>
                <a:spcPts val="1000"/>
              </a:spcBef>
            </a:pPr>
            <a:r>
              <a:rPr lang="nl-NL" sz="1600" dirty="0">
                <a:solidFill>
                  <a:srgbClr val="DA599F"/>
                </a:solidFill>
                <a:latin typeface="Source Sans Pro" panose="020B0503030403020204" pitchFamily="34" charset="0"/>
                <a:ea typeface="Source Sans Pro" panose="020B0503030403020204" pitchFamily="34" charset="0"/>
                <a:hlinkClick r:id="rId15">
                  <a:extLst>
                    <a:ext uri="{A12FA001-AC4F-418D-AE19-62706E023703}">
                      <ahyp:hlinkClr xmlns:ahyp="http://schemas.microsoft.com/office/drawing/2018/hyperlinkcolor" val="tx"/>
                    </a:ext>
                  </a:extLst>
                </a:hlinkClick>
              </a:rPr>
              <a:t>Chang, 2021</a:t>
            </a:r>
            <a:endParaRPr lang="nl-NL" sz="1600" dirty="0">
              <a:solidFill>
                <a:srgbClr val="DA599F"/>
              </a:solidFill>
              <a:latin typeface="Source Sans Pro" panose="020B0503030403020204" pitchFamily="34" charset="0"/>
              <a:ea typeface="Source Sans Pro" panose="020B0503030403020204" pitchFamily="34" charset="0"/>
            </a:endParaRPr>
          </a:p>
          <a:p>
            <a:pPr algn="l">
              <a:lnSpc>
                <a:spcPct val="90000"/>
              </a:lnSpc>
              <a:spcBef>
                <a:spcPts val="1000"/>
              </a:spcBef>
            </a:pPr>
            <a:r>
              <a:rPr lang="nl-NL" sz="1600" dirty="0" err="1">
                <a:solidFill>
                  <a:srgbClr val="DA599F"/>
                </a:solidFill>
                <a:latin typeface="Source Sans Pro" panose="020B0503030403020204" pitchFamily="34" charset="0"/>
                <a:ea typeface="Source Sans Pro" panose="020B0503030403020204" pitchFamily="34" charset="0"/>
                <a:hlinkClick r:id="rId16">
                  <a:extLst>
                    <a:ext uri="{A12FA001-AC4F-418D-AE19-62706E023703}">
                      <ahyp:hlinkClr xmlns:ahyp="http://schemas.microsoft.com/office/drawing/2018/hyperlinkcolor" val="tx"/>
                    </a:ext>
                  </a:extLst>
                </a:hlinkClick>
              </a:rPr>
              <a:t>Dufournet</a:t>
            </a:r>
            <a:r>
              <a:rPr lang="nl-NL" sz="1600" dirty="0">
                <a:solidFill>
                  <a:srgbClr val="DA599F"/>
                </a:solidFill>
                <a:latin typeface="Source Sans Pro" panose="020B0503030403020204" pitchFamily="34" charset="0"/>
                <a:ea typeface="Source Sans Pro" panose="020B0503030403020204" pitchFamily="34" charset="0"/>
                <a:hlinkClick r:id="rId16">
                  <a:extLst>
                    <a:ext uri="{A12FA001-AC4F-418D-AE19-62706E023703}">
                      <ahyp:hlinkClr xmlns:ahyp="http://schemas.microsoft.com/office/drawing/2018/hyperlinkcolor" val="tx"/>
                    </a:ext>
                  </a:extLst>
                </a:hlinkClick>
              </a:rPr>
              <a:t>,</a:t>
            </a:r>
            <a:r>
              <a:rPr lang="nl-NL" sz="1600" dirty="0">
                <a:solidFill>
                  <a:srgbClr val="D72232"/>
                </a:solidFill>
                <a:latin typeface="Source Sans Pro" panose="020B0503030403020204" pitchFamily="34" charset="0"/>
                <a:ea typeface="Source Sans Pro" panose="020B0503030403020204" pitchFamily="34" charset="0"/>
                <a:hlinkClick r:id="rId16">
                  <a:extLst>
                    <a:ext uri="{A12FA001-AC4F-418D-AE19-62706E023703}">
                      <ahyp:hlinkClr xmlns:ahyp="http://schemas.microsoft.com/office/drawing/2018/hyperlinkcolor" val="tx"/>
                    </a:ext>
                  </a:extLst>
                </a:hlinkClick>
              </a:rPr>
              <a:t> </a:t>
            </a:r>
            <a:r>
              <a:rPr lang="nl-NL" sz="1600" dirty="0">
                <a:solidFill>
                  <a:srgbClr val="DA599F"/>
                </a:solidFill>
                <a:latin typeface="Source Sans Pro" panose="020B0503030403020204" pitchFamily="34" charset="0"/>
                <a:ea typeface="Source Sans Pro" panose="020B0503030403020204" pitchFamily="34" charset="0"/>
                <a:hlinkClick r:id="rId16">
                  <a:extLst>
                    <a:ext uri="{A12FA001-AC4F-418D-AE19-62706E023703}">
                      <ahyp:hlinkClr xmlns:ahyp="http://schemas.microsoft.com/office/drawing/2018/hyperlinkcolor" val="tx"/>
                    </a:ext>
                  </a:extLst>
                </a:hlinkClick>
              </a:rPr>
              <a:t>2019</a:t>
            </a:r>
            <a:endParaRPr lang="nl-NL" sz="1600" dirty="0">
              <a:solidFill>
                <a:srgbClr val="DA599F"/>
              </a:solidFill>
              <a:latin typeface="Source Sans Pro" panose="020B0503030403020204" pitchFamily="34" charset="0"/>
              <a:ea typeface="Source Sans Pro" panose="020B0503030403020204" pitchFamily="34" charset="0"/>
            </a:endParaRPr>
          </a:p>
          <a:p>
            <a:pPr algn="l">
              <a:lnSpc>
                <a:spcPct val="90000"/>
              </a:lnSpc>
              <a:spcBef>
                <a:spcPts val="1000"/>
              </a:spcBef>
            </a:pPr>
            <a:r>
              <a:rPr lang="nl-NL" sz="1600" dirty="0">
                <a:solidFill>
                  <a:srgbClr val="DA599F"/>
                </a:solidFill>
                <a:latin typeface="Source Sans Pro" panose="020B0503030403020204" pitchFamily="34" charset="0"/>
                <a:ea typeface="Source Sans Pro" panose="020B0503030403020204" pitchFamily="34" charset="0"/>
                <a:hlinkClick r:id="rId17">
                  <a:extLst>
                    <a:ext uri="{A12FA001-AC4F-418D-AE19-62706E023703}">
                      <ahyp:hlinkClr xmlns:ahyp="http://schemas.microsoft.com/office/drawing/2018/hyperlinkcolor" val="tx"/>
                    </a:ext>
                  </a:extLst>
                </a:hlinkClick>
              </a:rPr>
              <a:t>Nijsten, 2017</a:t>
            </a:r>
            <a:endParaRPr lang="nl-NL" sz="1600" dirty="0">
              <a:solidFill>
                <a:srgbClr val="DA599F"/>
              </a:solidFill>
              <a:latin typeface="Source Sans Pro" panose="020B0503030403020204" pitchFamily="34" charset="0"/>
              <a:ea typeface="Source Sans Pro" panose="020B0503030403020204" pitchFamily="34" charset="0"/>
            </a:endParaRPr>
          </a:p>
          <a:p>
            <a:pPr algn="l">
              <a:lnSpc>
                <a:spcPct val="90000"/>
              </a:lnSpc>
              <a:spcBef>
                <a:spcPts val="1000"/>
              </a:spcBef>
            </a:pPr>
            <a:endParaRPr lang="nl-NL" sz="1600" b="1" dirty="0">
              <a:solidFill>
                <a:srgbClr val="005889"/>
              </a:solidFill>
              <a:latin typeface="Source Sans Pro" panose="020B0503030403020204" pitchFamily="34" charset="0"/>
              <a:ea typeface="Source Sans Pro" panose="020B0503030403020204" pitchFamily="34" charset="0"/>
            </a:endParaRPr>
          </a:p>
          <a:p>
            <a:pPr algn="l">
              <a:lnSpc>
                <a:spcPct val="90000"/>
              </a:lnSpc>
              <a:spcBef>
                <a:spcPts val="1000"/>
              </a:spcBef>
            </a:pPr>
            <a:r>
              <a:rPr lang="nl-NL" sz="1600" b="1" dirty="0">
                <a:solidFill>
                  <a:srgbClr val="005889"/>
                </a:solidFill>
                <a:latin typeface="Source Sans Pro" panose="020B0503030403020204" pitchFamily="34" charset="0"/>
                <a:ea typeface="Source Sans Pro" panose="020B0503030403020204" pitchFamily="34" charset="0"/>
              </a:rPr>
              <a:t>Diagnostische criteria</a:t>
            </a:r>
          </a:p>
          <a:p>
            <a:pPr algn="l">
              <a:lnSpc>
                <a:spcPct val="90000"/>
              </a:lnSpc>
              <a:spcBef>
                <a:spcPts val="1000"/>
              </a:spcBef>
            </a:pPr>
            <a:r>
              <a:rPr lang="nl-NL" sz="1600" dirty="0">
                <a:solidFill>
                  <a:srgbClr val="DA599F"/>
                </a:solidFill>
                <a:latin typeface="Source Sans Pro" panose="020B0503030403020204" pitchFamily="34" charset="0"/>
                <a:ea typeface="Source Sans Pro" panose="020B0503030403020204" pitchFamily="34" charset="0"/>
                <a:hlinkClick r:id="rId18">
                  <a:extLst>
                    <a:ext uri="{A12FA001-AC4F-418D-AE19-62706E023703}">
                      <ahyp:hlinkClr xmlns:ahyp="http://schemas.microsoft.com/office/drawing/2018/hyperlinkcolor" val="tx"/>
                    </a:ext>
                  </a:extLst>
                </a:hlinkClick>
              </a:rPr>
              <a:t>Miller, 2020</a:t>
            </a:r>
            <a:endParaRPr lang="nl-NL" sz="1600" dirty="0">
              <a:solidFill>
                <a:srgbClr val="DA599F"/>
              </a:solidFill>
              <a:latin typeface="Source Sans Pro" panose="020B0503030403020204" pitchFamily="34" charset="0"/>
              <a:ea typeface="Source Sans Pro" panose="020B0503030403020204" pitchFamily="34" charset="0"/>
            </a:endParaRPr>
          </a:p>
          <a:p>
            <a:pPr algn="l">
              <a:lnSpc>
                <a:spcPct val="90000"/>
              </a:lnSpc>
              <a:spcBef>
                <a:spcPts val="1000"/>
              </a:spcBef>
            </a:pPr>
            <a:r>
              <a:rPr lang="nl-NL" sz="1600" dirty="0">
                <a:solidFill>
                  <a:srgbClr val="DA599F"/>
                </a:solidFill>
                <a:latin typeface="Source Sans Pro" panose="020B0503030403020204" pitchFamily="34" charset="0"/>
                <a:ea typeface="Source Sans Pro" panose="020B0503030403020204" pitchFamily="34" charset="0"/>
                <a:hlinkClick r:id="rId19">
                  <a:extLst>
                    <a:ext uri="{A12FA001-AC4F-418D-AE19-62706E023703}">
                      <ahyp:hlinkClr xmlns:ahyp="http://schemas.microsoft.com/office/drawing/2018/hyperlinkcolor" val="tx"/>
                    </a:ext>
                  </a:extLst>
                </a:hlinkClick>
              </a:rPr>
              <a:t>Robert, 2018</a:t>
            </a:r>
            <a:endParaRPr lang="nl-NL" sz="1600" dirty="0">
              <a:solidFill>
                <a:srgbClr val="DA599F"/>
              </a:solidFill>
              <a:latin typeface="Source Sans Pro" panose="020B0503030403020204" pitchFamily="34" charset="0"/>
              <a:ea typeface="Source Sans Pro" panose="020B0503030403020204" pitchFamily="34" charset="0"/>
            </a:endParaRPr>
          </a:p>
          <a:p>
            <a:pPr algn="l">
              <a:lnSpc>
                <a:spcPct val="90000"/>
              </a:lnSpc>
              <a:spcBef>
                <a:spcPts val="1000"/>
              </a:spcBef>
            </a:pPr>
            <a:endParaRPr lang="nl-NL" sz="1400" b="1" dirty="0">
              <a:latin typeface="Source Sans Pro" panose="020B0503030403020204" pitchFamily="34" charset="0"/>
              <a:ea typeface="Source Sans Pro" panose="020B0503030403020204" pitchFamily="34" charset="0"/>
            </a:endParaRPr>
          </a:p>
          <a:p>
            <a:pPr algn="l">
              <a:lnSpc>
                <a:spcPct val="90000"/>
              </a:lnSpc>
              <a:spcBef>
                <a:spcPts val="1000"/>
              </a:spcBef>
            </a:pPr>
            <a:r>
              <a:rPr lang="nl-NL" sz="1600" b="1" dirty="0">
                <a:solidFill>
                  <a:srgbClr val="005889"/>
                </a:solidFill>
                <a:latin typeface="Source Sans Pro" panose="020B0503030403020204" pitchFamily="34" charset="0"/>
                <a:ea typeface="Source Sans Pro" panose="020B0503030403020204" pitchFamily="34" charset="0"/>
              </a:rPr>
              <a:t>Screeningsinstrument apathie of depressie</a:t>
            </a:r>
          </a:p>
          <a:p>
            <a:pPr algn="l">
              <a:lnSpc>
                <a:spcPct val="90000"/>
              </a:lnSpc>
              <a:spcBef>
                <a:spcPts val="1000"/>
              </a:spcBef>
            </a:pPr>
            <a:r>
              <a:rPr lang="nl-NL" sz="1600" dirty="0">
                <a:solidFill>
                  <a:srgbClr val="DA599F"/>
                </a:solidFill>
                <a:latin typeface="Source Sans Pro" panose="020B0503030403020204" pitchFamily="34" charset="0"/>
                <a:ea typeface="Source Sans Pro" panose="020B0503030403020204" pitchFamily="34" charset="0"/>
                <a:hlinkClick r:id="rId20">
                  <a:extLst>
                    <a:ext uri="{A12FA001-AC4F-418D-AE19-62706E023703}">
                      <ahyp:hlinkClr xmlns:ahyp="http://schemas.microsoft.com/office/drawing/2018/hyperlinkcolor" val="tx"/>
                    </a:ext>
                  </a:extLst>
                </a:hlinkClick>
              </a:rPr>
              <a:t>NPI (trimbos.nl)</a:t>
            </a:r>
            <a:endParaRPr lang="nl-NL" sz="1600" dirty="0">
              <a:solidFill>
                <a:srgbClr val="DA599F"/>
              </a:solidFill>
              <a:latin typeface="Source Sans Pro" panose="020B0503030403020204" pitchFamily="34" charset="0"/>
              <a:ea typeface="Source Sans Pro" panose="020B0503030403020204" pitchFamily="34" charset="0"/>
            </a:endParaRPr>
          </a:p>
          <a:p>
            <a:pPr algn="l">
              <a:lnSpc>
                <a:spcPct val="90000"/>
              </a:lnSpc>
              <a:spcBef>
                <a:spcPts val="1000"/>
              </a:spcBef>
            </a:pPr>
            <a:endParaRPr lang="nl-NL" sz="1600" b="1" dirty="0">
              <a:latin typeface="Source Sans Pro" panose="020B0503030403020204" pitchFamily="34" charset="0"/>
              <a:ea typeface="Source Sans Pro" panose="020B0503030403020204" pitchFamily="34" charset="0"/>
            </a:endParaRPr>
          </a:p>
          <a:p>
            <a:pPr algn="l">
              <a:lnSpc>
                <a:spcPct val="90000"/>
              </a:lnSpc>
              <a:spcBef>
                <a:spcPts val="1000"/>
              </a:spcBef>
            </a:pPr>
            <a:r>
              <a:rPr lang="nl-NL" sz="1600" b="1" dirty="0">
                <a:solidFill>
                  <a:srgbClr val="005889"/>
                </a:solidFill>
                <a:latin typeface="Source Sans Pro" panose="020B0503030403020204" pitchFamily="34" charset="0"/>
                <a:ea typeface="Source Sans Pro" panose="020B0503030403020204" pitchFamily="34" charset="0"/>
              </a:rPr>
              <a:t>Richtlijnen probleemgedrag bij dementie</a:t>
            </a:r>
          </a:p>
          <a:p>
            <a:pPr>
              <a:lnSpc>
                <a:spcPct val="90000"/>
              </a:lnSpc>
              <a:spcBef>
                <a:spcPts val="1000"/>
              </a:spcBef>
            </a:pPr>
            <a:r>
              <a:rPr lang="nl-NL" sz="1600" dirty="0">
                <a:solidFill>
                  <a:srgbClr val="DA599F"/>
                </a:solidFill>
                <a:latin typeface="Source Sans Pro" panose="020B0503030403020204" pitchFamily="34" charset="0"/>
                <a:ea typeface="Source Sans Pro" panose="020B0503030403020204" pitchFamily="34" charset="0"/>
                <a:hlinkClick r:id="rId21">
                  <a:extLst>
                    <a:ext uri="{A12FA001-AC4F-418D-AE19-62706E023703}">
                      <ahyp:hlinkClr xmlns:ahyp="http://schemas.microsoft.com/office/drawing/2018/hyperlinkcolor" val="tx"/>
                    </a:ext>
                  </a:extLst>
                </a:hlinkClick>
              </a:rPr>
              <a:t>Probleemgedrag bij mensen met dementie - </a:t>
            </a:r>
            <a:r>
              <a:rPr lang="nl-NL" sz="1600" dirty="0" err="1">
                <a:solidFill>
                  <a:srgbClr val="DA599F"/>
                </a:solidFill>
                <a:latin typeface="Source Sans Pro" panose="020B0503030403020204" pitchFamily="34" charset="0"/>
                <a:ea typeface="Source Sans Pro" panose="020B0503030403020204" pitchFamily="34" charset="0"/>
                <a:hlinkClick r:id="rId21">
                  <a:extLst>
                    <a:ext uri="{A12FA001-AC4F-418D-AE19-62706E023703}">
                      <ahyp:hlinkClr xmlns:ahyp="http://schemas.microsoft.com/office/drawing/2018/hyperlinkcolor" val="tx"/>
                    </a:ext>
                  </a:extLst>
                </a:hlinkClick>
              </a:rPr>
              <a:t>Verenso</a:t>
            </a:r>
            <a:endParaRPr lang="nl-NL" sz="1600" dirty="0">
              <a:solidFill>
                <a:srgbClr val="DA599F"/>
              </a:solidFill>
              <a:latin typeface="Source Sans Pro" panose="020B0503030403020204" pitchFamily="34" charset="0"/>
              <a:ea typeface="Source Sans Pro" panose="020B0503030403020204" pitchFamily="34" charset="0"/>
            </a:endParaRPr>
          </a:p>
          <a:p>
            <a:pPr algn="l">
              <a:lnSpc>
                <a:spcPct val="90000"/>
              </a:lnSpc>
              <a:spcBef>
                <a:spcPts val="1000"/>
              </a:spcBef>
            </a:pPr>
            <a:endParaRPr lang="nl-NL" sz="2400" dirty="0">
              <a:latin typeface="Source Sans Pro" panose="020B0503030403020204" pitchFamily="34" charset="0"/>
              <a:ea typeface="Source Sans Pro" panose="020B0503030403020204" pitchFamily="34" charset="0"/>
            </a:endParaRPr>
          </a:p>
          <a:p>
            <a:pPr algn="l">
              <a:lnSpc>
                <a:spcPct val="90000"/>
              </a:lnSpc>
              <a:spcBef>
                <a:spcPts val="1000"/>
              </a:spcBef>
            </a:pPr>
            <a:endParaRPr lang="nl-NL" sz="2400" dirty="0">
              <a:latin typeface="Source Sans Pro" panose="020B0503030403020204" pitchFamily="34" charset="0"/>
              <a:ea typeface="Source Sans Pro" panose="020B0503030403020204" pitchFamily="34" charset="0"/>
            </a:endParaRPr>
          </a:p>
        </p:txBody>
      </p:sp>
      <p:sp>
        <p:nvSpPr>
          <p:cNvPr id="6" name="Titel 1">
            <a:extLst>
              <a:ext uri="{FF2B5EF4-FFF2-40B4-BE49-F238E27FC236}">
                <a16:creationId xmlns:a16="http://schemas.microsoft.com/office/drawing/2014/main" id="{EAB2133B-A8DA-5294-AD52-37070A624B9A}"/>
              </a:ext>
            </a:extLst>
          </p:cNvPr>
          <p:cNvSpPr txBox="1">
            <a:spLocks/>
          </p:cNvSpPr>
          <p:nvPr/>
        </p:nvSpPr>
        <p:spPr>
          <a:xfrm>
            <a:off x="3005136" y="365125"/>
            <a:ext cx="8348663" cy="1325563"/>
          </a:xfrm>
          <a:prstGeom prst="rect">
            <a:avLst/>
          </a:prstGeom>
        </p:spPr>
        <p:txBody>
          <a:bodyPr/>
          <a:lstStyle>
            <a:lvl1pPr algn="l" defTabSz="914400" rtl="0" eaLnBrk="1" latinLnBrk="0" hangingPunct="1">
              <a:lnSpc>
                <a:spcPct val="90000"/>
              </a:lnSpc>
              <a:spcBef>
                <a:spcPct val="0"/>
              </a:spcBef>
              <a:buNone/>
              <a:defRPr sz="4400" b="0" i="0" kern="1200">
                <a:solidFill>
                  <a:schemeClr val="accent1"/>
                </a:solidFill>
                <a:latin typeface="Calibri" panose="020F0502020204030204" pitchFamily="34" charset="0"/>
                <a:ea typeface="Calibri" panose="020F0502020204030204" pitchFamily="34" charset="0"/>
                <a:cs typeface="+mj-cs"/>
              </a:defRPr>
            </a:lvl1pPr>
          </a:lstStyle>
          <a:p>
            <a:r>
              <a:rPr lang="nl-NL" sz="3600" dirty="0">
                <a:solidFill>
                  <a:srgbClr val="00A195"/>
                </a:solidFill>
                <a:latin typeface="Source Sans Pro" panose="020B0503030403020204" pitchFamily="34" charset="0"/>
                <a:ea typeface="Source Sans Pro" panose="020B0503030403020204" pitchFamily="34" charset="0"/>
              </a:rPr>
              <a:t>Literatuur</a:t>
            </a:r>
          </a:p>
        </p:txBody>
      </p:sp>
    </p:spTree>
    <p:custDataLst>
      <p:tags r:id="rId1"/>
    </p:custDataLst>
    <p:extLst>
      <p:ext uri="{BB962C8B-B14F-4D97-AF65-F5344CB8AC3E}">
        <p14:creationId xmlns:p14="http://schemas.microsoft.com/office/powerpoint/2010/main" val="2924317353"/>
      </p:ext>
    </p:extLst>
  </p:cSld>
  <p:clrMapOvr>
    <a:masterClrMapping/>
  </p:clrMapOvr>
  <mc:AlternateContent xmlns:mc="http://schemas.openxmlformats.org/markup-compatibility/2006" xmlns:p14="http://schemas.microsoft.com/office/powerpoint/2010/main">
    <mc:Choice Requires="p14">
      <p:transition spd="med" p14:dur="700" advTm="6243">
        <p:fade/>
      </p:transition>
    </mc:Choice>
    <mc:Fallback xmlns="">
      <p:transition spd="med" advTm="6243">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Afbeelding met tekst, schermopname, grafische vormgeving, clipart">
            <a:extLst>
              <a:ext uri="{FF2B5EF4-FFF2-40B4-BE49-F238E27FC236}">
                <a16:creationId xmlns:a16="http://schemas.microsoft.com/office/drawing/2014/main" id="{6FC6D6C8-E397-F6A9-D708-4E1FC1A7E618}"/>
              </a:ext>
            </a:extLst>
          </p:cNvPr>
          <p:cNvPicPr>
            <a:picLocks noGrp="1" noChangeAspect="1"/>
          </p:cNvPicPr>
          <p:nvPr>
            <p:ph type="pic" sz="quarter" idx="15"/>
          </p:nvPr>
        </p:nvPicPr>
        <p:blipFill rotWithShape="1">
          <a:blip r:embed="rId3"/>
          <a:srcRect/>
          <a:stretch/>
        </p:blipFill>
        <p:spPr>
          <a:xfrm>
            <a:off x="20" y="10"/>
            <a:ext cx="12191980" cy="6857990"/>
          </a:xfrm>
          <a:noFill/>
        </p:spPr>
      </p:pic>
      <p:pic>
        <p:nvPicPr>
          <p:cNvPr id="7" name="Afbeelding 6">
            <a:extLst>
              <a:ext uri="{FF2B5EF4-FFF2-40B4-BE49-F238E27FC236}">
                <a16:creationId xmlns:a16="http://schemas.microsoft.com/office/drawing/2014/main" id="{EFE912DC-2486-3346-AA9C-1FB64F10A42B}"/>
              </a:ext>
            </a:extLst>
          </p:cNvPr>
          <p:cNvPicPr>
            <a:picLocks noChangeAspect="1"/>
          </p:cNvPicPr>
          <p:nvPr/>
        </p:nvPicPr>
        <p:blipFill>
          <a:blip r:embed="rId4"/>
          <a:stretch>
            <a:fillRect/>
          </a:stretch>
        </p:blipFill>
        <p:spPr>
          <a:xfrm>
            <a:off x="0" y="6238271"/>
            <a:ext cx="12192000" cy="626079"/>
          </a:xfrm>
          <a:prstGeom prst="rect">
            <a:avLst/>
          </a:prstGeom>
        </p:spPr>
      </p:pic>
      <p:sp>
        <p:nvSpPr>
          <p:cNvPr id="8" name="Tijdelijke aanduiding voor inhoud 2">
            <a:extLst>
              <a:ext uri="{FF2B5EF4-FFF2-40B4-BE49-F238E27FC236}">
                <a16:creationId xmlns:a16="http://schemas.microsoft.com/office/drawing/2014/main" id="{7A49AA16-6937-A664-24BC-5C4FC9EBA5CA}"/>
              </a:ext>
            </a:extLst>
          </p:cNvPr>
          <p:cNvSpPr txBox="1">
            <a:spLocks/>
          </p:cNvSpPr>
          <p:nvPr/>
        </p:nvSpPr>
        <p:spPr>
          <a:xfrm>
            <a:off x="3005136" y="1825625"/>
            <a:ext cx="8348663" cy="4351338"/>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800"/>
              </a:spcBef>
              <a:buFont typeface="Arial"/>
              <a:buNone/>
              <a:defRPr sz="3200" b="0" i="0" kern="1200">
                <a:solidFill>
                  <a:schemeClr val="accent1"/>
                </a:solidFill>
                <a:latin typeface="Calibri" panose="020F0502020204030204" pitchFamily="34" charset="0"/>
                <a:ea typeface="Calibri" panose="020F0502020204030204" pitchFamily="34" charset="0"/>
                <a:cs typeface="+mn-cs"/>
              </a:defRPr>
            </a:lvl1pPr>
            <a:lvl2pPr marL="457200" indent="0" algn="l" defTabSz="914400" rtl="0" eaLnBrk="1" latinLnBrk="0" hangingPunct="1">
              <a:lnSpc>
                <a:spcPct val="100000"/>
              </a:lnSpc>
              <a:spcBef>
                <a:spcPts val="500"/>
              </a:spcBef>
              <a:buFont typeface="Systeemlettertype"/>
              <a:buNone/>
              <a:defRPr sz="2800" b="0" i="0" kern="1200">
                <a:solidFill>
                  <a:schemeClr val="accent1"/>
                </a:solidFill>
                <a:latin typeface="Calibri" panose="020F0502020204030204" pitchFamily="34" charset="0"/>
                <a:ea typeface="Calibri" panose="020F0502020204030204" pitchFamily="34" charset="0"/>
                <a:cs typeface="+mn-cs"/>
              </a:defRPr>
            </a:lvl2pPr>
            <a:lvl3pPr marL="914400" indent="0" algn="l" defTabSz="914400" rtl="0" eaLnBrk="1" latinLnBrk="0" hangingPunct="1">
              <a:lnSpc>
                <a:spcPct val="100000"/>
              </a:lnSpc>
              <a:spcBef>
                <a:spcPts val="500"/>
              </a:spcBef>
              <a:buFont typeface="Arial"/>
              <a:buNone/>
              <a:defRPr sz="2400" b="0" i="0" kern="1200">
                <a:solidFill>
                  <a:schemeClr val="accent1"/>
                </a:solidFill>
                <a:latin typeface="Calibri" panose="020F0502020204030204" pitchFamily="34" charset="0"/>
                <a:ea typeface="Calibri" panose="020F0502020204030204" pitchFamily="34" charset="0"/>
                <a:cs typeface="+mn-cs"/>
              </a:defRPr>
            </a:lvl3pPr>
            <a:lvl4pPr marL="1371600" indent="0" algn="l" defTabSz="914400" rtl="0" eaLnBrk="1" latinLnBrk="0" hangingPunct="1">
              <a:lnSpc>
                <a:spcPct val="100000"/>
              </a:lnSpc>
              <a:spcBef>
                <a:spcPts val="500"/>
              </a:spcBef>
              <a:buFont typeface="Systeemlettertype"/>
              <a:buNone/>
              <a:defRPr sz="2000" b="0" i="0" kern="1200">
                <a:solidFill>
                  <a:schemeClr val="accent1"/>
                </a:solidFill>
                <a:latin typeface="Calibri" panose="020F0502020204030204" pitchFamily="34" charset="0"/>
                <a:ea typeface="Calibri" panose="020F0502020204030204" pitchFamily="34" charset="0"/>
                <a:cs typeface="+mn-cs"/>
              </a:defRPr>
            </a:lvl4pPr>
            <a:lvl5pPr marL="1828800" indent="0" algn="l" defTabSz="914400" rtl="0" eaLnBrk="1" latinLnBrk="0" hangingPunct="1">
              <a:lnSpc>
                <a:spcPct val="100000"/>
              </a:lnSpc>
              <a:spcBef>
                <a:spcPts val="500"/>
              </a:spcBef>
              <a:buFont typeface="Systeemlettertype"/>
              <a:buNone/>
              <a:defRPr sz="2000" b="0" i="0" kern="1200">
                <a:solidFill>
                  <a:schemeClr val="accent1"/>
                </a:solidFill>
                <a:latin typeface="Calibri" panose="020F0502020204030204" pitchFamily="34" charset="0"/>
                <a:ea typeface="Calibri" panose="020F0502020204030204" pitchFamily="34" charset="0"/>
                <a:cs typeface="+mn-cs"/>
              </a:defRPr>
            </a:lvl5pPr>
            <a:lvl6pPr marL="22860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00998A"/>
                </a:solidFill>
                <a:effectLst/>
                <a:uLnTx/>
                <a:uFillTx/>
                <a:latin typeface="Source Sans Pro" panose="020B0503030403020204" pitchFamily="34" charset="0"/>
                <a:ea typeface="Source Sans Pro" panose="020B0503030403020204" pitchFamily="34" charset="0"/>
                <a:cs typeface="+mn-cs"/>
                <a:hlinkClick r:id="rId5">
                  <a:extLst>
                    <a:ext uri="{A12FA001-AC4F-418D-AE19-62706E023703}">
                      <ahyp:hlinkClr xmlns:ahyp="http://schemas.microsoft.com/office/drawing/2018/hyperlinkcolor" val="tx"/>
                    </a:ext>
                  </a:extLst>
                </a:hlinkClick>
              </a:rPr>
              <a:t>https://www.ukonnetwerk.nl/tools/saba</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2800" dirty="0">
              <a:solidFill>
                <a:srgbClr val="00998A"/>
              </a:solidFill>
              <a:latin typeface="Source Sans Pro" panose="020B0503030403020204" pitchFamily="34" charset="0"/>
              <a:ea typeface="Source Sans Pro" panose="020B0503030403020204" pitchFamily="34" charset="0"/>
              <a:hlinkClick r:id="rId5">
                <a:extLst>
                  <a:ext uri="{A12FA001-AC4F-418D-AE19-62706E023703}">
                    <ahyp:hlinkClr xmlns:ahyp="http://schemas.microsoft.com/office/drawing/2018/hyperlinkcolor" val="tx"/>
                  </a:ext>
                </a:extLst>
              </a:hlinkClick>
            </a:endParaRPr>
          </a:p>
          <a:p>
            <a:pPr>
              <a:spcBef>
                <a:spcPts val="0"/>
              </a:spcBef>
              <a:defRPr/>
            </a:pPr>
            <a:r>
              <a:rPr kumimoji="0" lang="nl-NL" sz="2800" b="0" i="0" u="none" strike="noStrike" kern="1200" cap="none" spc="0" normalizeH="0" baseline="0" noProof="0" dirty="0">
                <a:ln>
                  <a:noFill/>
                </a:ln>
                <a:solidFill>
                  <a:srgbClr val="00998A"/>
                </a:solidFill>
                <a:effectLst/>
                <a:uLnTx/>
                <a:uFillTx/>
                <a:latin typeface="Source Sans Pro" panose="020B0503030403020204" pitchFamily="34" charset="0"/>
                <a:ea typeface="Source Sans Pro" panose="020B0503030403020204" pitchFamily="34" charset="0"/>
                <a:cs typeface="+mn-cs"/>
                <a:hlinkClick r:id="" action="ppaction://noaction">
                  <a:extLst>
                    <a:ext uri="{A12FA001-AC4F-418D-AE19-62706E023703}">
                      <ahyp:hlinkClr xmlns:ahyp="http://schemas.microsoft.com/office/drawing/2018/hyperlinkcolor" val="tx"/>
                    </a:ext>
                  </a:extLst>
                </a:hlinkClick>
              </a:rPr>
              <a:t>https://www.ukonnetwerk.nl/tools/saba-thuis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800" b="0" i="0" u="none" strike="noStrike" kern="1200" cap="none" spc="0" normalizeH="0" baseline="0" noProof="0" dirty="0">
              <a:ln>
                <a:noFill/>
              </a:ln>
              <a:solidFill>
                <a:srgbClr val="00998A"/>
              </a:solidFill>
              <a:effectLst/>
              <a:uLnTx/>
              <a:uFillTx/>
              <a:latin typeface="Source Sans Pro" panose="020B0503030403020204" pitchFamily="34" charset="0"/>
              <a:ea typeface="Source Sans Pro" panose="020B0503030403020204" pitchFamily="34" charset="0"/>
              <a:cs typeface="+mn-cs"/>
              <a:hlinkClick r:id="" action="ppaction://noaction">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800" b="0" i="0" u="none" strike="noStrike" kern="1200" cap="none" spc="0" normalizeH="0" baseline="0" noProof="0" dirty="0">
              <a:ln>
                <a:noFill/>
              </a:ln>
              <a:solidFill>
                <a:srgbClr val="00998A"/>
              </a:solidFill>
              <a:effectLst/>
              <a:uLnTx/>
              <a:uFillTx/>
              <a:latin typeface="Source Sans Pro" panose="020B0503030403020204" pitchFamily="34" charset="0"/>
              <a:ea typeface="Source Sans Pro" panose="020B0503030403020204" pitchFamily="34" charset="0"/>
              <a:cs typeface="+mn-cs"/>
              <a:hlinkClick r:id="" action="ppaction://noaction">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nl-NL" sz="2800" b="0" i="0" u="none" strike="noStrike" kern="1200" cap="none" spc="0" normalizeH="0" baseline="0" noProof="0" dirty="0">
                <a:ln>
                  <a:noFill/>
                </a:ln>
                <a:solidFill>
                  <a:srgbClr val="005889"/>
                </a:solidFill>
                <a:effectLst/>
                <a:uLnTx/>
                <a:uFillTx/>
                <a:latin typeface="Source Sans Pro" panose="020B0503030403020204" pitchFamily="34" charset="0"/>
                <a:ea typeface="Source Sans Pro" panose="020B0503030403020204" pitchFamily="34" charset="0"/>
                <a:cs typeface="+mn-cs"/>
                <a:hlinkClick r:id="rId6">
                  <a:extLst>
                    <a:ext uri="{A12FA001-AC4F-418D-AE19-62706E023703}">
                      <ahyp:hlinkClr xmlns:ahyp="http://schemas.microsoft.com/office/drawing/2018/hyperlinkcolor" val="tx"/>
                    </a:ext>
                  </a:extLst>
                </a:hlinkClick>
              </a:rPr>
              <a:t>www.alzheimernederland.nl</a:t>
            </a:r>
            <a:endParaRPr kumimoji="0" lang="nl-NL" sz="2800" b="0" i="0" u="none" strike="noStrike" kern="1200" cap="none" spc="0" normalizeH="0" baseline="0" noProof="0" dirty="0">
              <a:ln>
                <a:noFill/>
              </a:ln>
              <a:solidFill>
                <a:srgbClr val="005889"/>
              </a:solidFill>
              <a:effectLst/>
              <a:uLnTx/>
              <a:uFillTx/>
              <a:latin typeface="Source Sans Pro" panose="020B0503030403020204" pitchFamily="34" charset="0"/>
              <a:ea typeface="Source Sans Pro" panose="020B0503030403020204" pitchFamily="34" charset="0"/>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nl-NL" sz="2800" b="0" i="0" u="none" strike="noStrike" kern="1200" cap="none" spc="0" normalizeH="0" baseline="0" noProof="0" dirty="0">
                <a:ln>
                  <a:noFill/>
                </a:ln>
                <a:solidFill>
                  <a:srgbClr val="005889"/>
                </a:solidFill>
                <a:effectLst/>
                <a:uLnTx/>
                <a:uFillTx/>
                <a:latin typeface="Source Sans Pro" panose="020B0503030403020204" pitchFamily="34" charset="0"/>
                <a:ea typeface="Source Sans Pro" panose="020B0503030403020204" pitchFamily="34" charset="0"/>
                <a:cs typeface="+mn-cs"/>
                <a:hlinkClick r:id="rId7">
                  <a:extLst>
                    <a:ext uri="{A12FA001-AC4F-418D-AE19-62706E023703}">
                      <ahyp:hlinkClr xmlns:ahyp="http://schemas.microsoft.com/office/drawing/2018/hyperlinkcolor" val="tx"/>
                    </a:ext>
                  </a:extLst>
                </a:hlinkClick>
              </a:rPr>
              <a:t>www.zorgvoorbeter.nl</a:t>
            </a:r>
            <a:endParaRPr kumimoji="0" lang="nl-NL" sz="2800" b="0" i="0" u="none" strike="noStrike" kern="1200" cap="none" spc="0" normalizeH="0" baseline="0" noProof="0" dirty="0">
              <a:ln>
                <a:noFill/>
              </a:ln>
              <a:solidFill>
                <a:srgbClr val="005889"/>
              </a:solidFill>
              <a:effectLst/>
              <a:uLnTx/>
              <a:uFillTx/>
              <a:latin typeface="Source Sans Pro" panose="020B0503030403020204" pitchFamily="34" charset="0"/>
              <a:ea typeface="Source Sans Pro" panose="020B0503030403020204" pitchFamily="34" charset="0"/>
              <a:cs typeface="+mn-cs"/>
            </a:endParaRPr>
          </a:p>
          <a:p>
            <a:endParaRPr lang="nl-NL" dirty="0"/>
          </a:p>
        </p:txBody>
      </p:sp>
      <p:sp>
        <p:nvSpPr>
          <p:cNvPr id="2" name="Titel 1">
            <a:extLst>
              <a:ext uri="{FF2B5EF4-FFF2-40B4-BE49-F238E27FC236}">
                <a16:creationId xmlns:a16="http://schemas.microsoft.com/office/drawing/2014/main" id="{839F0105-5A06-A97D-16EA-FA7995C70339}"/>
              </a:ext>
            </a:extLst>
          </p:cNvPr>
          <p:cNvSpPr txBox="1">
            <a:spLocks/>
          </p:cNvSpPr>
          <p:nvPr/>
        </p:nvSpPr>
        <p:spPr>
          <a:xfrm>
            <a:off x="3005136" y="365125"/>
            <a:ext cx="8348663" cy="1325563"/>
          </a:xfrm>
          <a:prstGeom prst="rect">
            <a:avLst/>
          </a:prstGeom>
        </p:spPr>
        <p:txBody>
          <a:bodyPr/>
          <a:lstStyle>
            <a:lvl1pPr algn="l" defTabSz="914400" rtl="0" eaLnBrk="1" latinLnBrk="0" hangingPunct="1">
              <a:lnSpc>
                <a:spcPct val="90000"/>
              </a:lnSpc>
              <a:spcBef>
                <a:spcPct val="0"/>
              </a:spcBef>
              <a:buNone/>
              <a:defRPr sz="4400" b="0" i="0" kern="1200">
                <a:solidFill>
                  <a:schemeClr val="accent1"/>
                </a:solidFill>
                <a:latin typeface="Calibri" panose="020F0502020204030204" pitchFamily="34" charset="0"/>
                <a:ea typeface="Calibri" panose="020F0502020204030204" pitchFamily="34" charset="0"/>
                <a:cs typeface="+mj-cs"/>
              </a:defRPr>
            </a:lvl1pPr>
          </a:lstStyle>
          <a:p>
            <a:r>
              <a:rPr lang="nl-NL" dirty="0">
                <a:solidFill>
                  <a:srgbClr val="00A195"/>
                </a:solidFill>
                <a:latin typeface="Source Sans Pro" panose="020B0503030403020204" pitchFamily="34" charset="0"/>
                <a:ea typeface="Source Sans Pro" panose="020B0503030403020204" pitchFamily="34" charset="0"/>
              </a:rPr>
              <a:t>Meer weten? Kijk dan eens op: </a:t>
            </a:r>
          </a:p>
        </p:txBody>
      </p:sp>
    </p:spTree>
    <p:extLst>
      <p:ext uri="{BB962C8B-B14F-4D97-AF65-F5344CB8AC3E}">
        <p14:creationId xmlns:p14="http://schemas.microsoft.com/office/powerpoint/2010/main" val="939965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Tijdelijke aanduiding voor inhoud 13" descr="Afbeelding met schermopname, Rechthoek, water, ontwerp">
            <a:extLst>
              <a:ext uri="{FF2B5EF4-FFF2-40B4-BE49-F238E27FC236}">
                <a16:creationId xmlns:a16="http://schemas.microsoft.com/office/drawing/2014/main" id="{CB95A724-9D77-E707-9806-1D3B0B8DBF43}"/>
              </a:ext>
            </a:extLst>
          </p:cNvPr>
          <p:cNvPicPr>
            <a:picLocks noGrp="1" noChangeAspect="1"/>
          </p:cNvPicPr>
          <p:nvPr>
            <p:ph idx="1"/>
          </p:nvPr>
        </p:nvPicPr>
        <p:blipFill rotWithShape="1">
          <a:blip r:embed="rId3"/>
          <a:srcRect/>
          <a:stretch/>
        </p:blipFill>
        <p:spPr>
          <a:xfrm>
            <a:off x="20" y="10"/>
            <a:ext cx="12191980" cy="6857990"/>
          </a:xfrm>
          <a:noFill/>
        </p:spPr>
      </p:pic>
      <p:pic>
        <p:nvPicPr>
          <p:cNvPr id="18" name="Afbeelding 17" descr="Afbeelding met schermopname, tekst, Lettertype, Graphics&#10;&#10;Automatisch gegenereerde beschrijving">
            <a:extLst>
              <a:ext uri="{FF2B5EF4-FFF2-40B4-BE49-F238E27FC236}">
                <a16:creationId xmlns:a16="http://schemas.microsoft.com/office/drawing/2014/main" id="{CD8FB733-112C-3435-2CF7-7263E34BF8F5}"/>
              </a:ext>
            </a:extLst>
          </p:cNvPr>
          <p:cNvPicPr>
            <a:picLocks noChangeAspect="1"/>
          </p:cNvPicPr>
          <p:nvPr/>
        </p:nvPicPr>
        <p:blipFill>
          <a:blip r:embed="rId4"/>
          <a:stretch>
            <a:fillRect/>
          </a:stretch>
        </p:blipFill>
        <p:spPr>
          <a:xfrm>
            <a:off x="376231" y="10"/>
            <a:ext cx="2514093" cy="1681928"/>
          </a:xfrm>
          <a:prstGeom prst="rect">
            <a:avLst/>
          </a:prstGeom>
        </p:spPr>
      </p:pic>
      <p:pic>
        <p:nvPicPr>
          <p:cNvPr id="8" name="Afbeelding 7">
            <a:extLst>
              <a:ext uri="{FF2B5EF4-FFF2-40B4-BE49-F238E27FC236}">
                <a16:creationId xmlns:a16="http://schemas.microsoft.com/office/drawing/2014/main" id="{AA90E146-79AD-357A-99B4-E4FC2361D493}"/>
              </a:ext>
            </a:extLst>
          </p:cNvPr>
          <p:cNvPicPr>
            <a:picLocks noChangeAspect="1"/>
          </p:cNvPicPr>
          <p:nvPr/>
        </p:nvPicPr>
        <p:blipFill>
          <a:blip r:embed="rId5"/>
          <a:stretch>
            <a:fillRect/>
          </a:stretch>
        </p:blipFill>
        <p:spPr>
          <a:xfrm>
            <a:off x="741234" y="4511042"/>
            <a:ext cx="2100076" cy="2164084"/>
          </a:xfrm>
          <a:prstGeom prst="rect">
            <a:avLst/>
          </a:prstGeom>
        </p:spPr>
      </p:pic>
      <p:sp>
        <p:nvSpPr>
          <p:cNvPr id="3" name="Tijdelijke aanduiding voor inhoud 9">
            <a:extLst>
              <a:ext uri="{FF2B5EF4-FFF2-40B4-BE49-F238E27FC236}">
                <a16:creationId xmlns:a16="http://schemas.microsoft.com/office/drawing/2014/main" id="{F2104816-F984-E56E-BA1D-95992C4160F3}"/>
              </a:ext>
            </a:extLst>
          </p:cNvPr>
          <p:cNvSpPr txBox="1">
            <a:spLocks/>
          </p:cNvSpPr>
          <p:nvPr/>
        </p:nvSpPr>
        <p:spPr>
          <a:xfrm>
            <a:off x="2081864" y="1825625"/>
            <a:ext cx="9271936" cy="4351338"/>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800"/>
              </a:spcBef>
              <a:buClr>
                <a:schemeClr val="accent1"/>
              </a:buClr>
              <a:buFont typeface="Arial"/>
              <a:buChar char="•"/>
              <a:defRPr sz="2400" b="0" i="0" kern="1200">
                <a:solidFill>
                  <a:schemeClr val="accent1"/>
                </a:solidFill>
                <a:latin typeface="Calibri" panose="020F0502020204030204" pitchFamily="34" charset="0"/>
                <a:ea typeface="Calibri" panose="020F0502020204030204" pitchFamily="34" charset="0"/>
                <a:cs typeface="+mn-cs"/>
              </a:defRPr>
            </a:lvl1pPr>
            <a:lvl2pPr marL="685800" indent="-228600" algn="l" defTabSz="914400" rtl="0" eaLnBrk="1" latinLnBrk="0" hangingPunct="1">
              <a:lnSpc>
                <a:spcPct val="100000"/>
              </a:lnSpc>
              <a:spcBef>
                <a:spcPts val="500"/>
              </a:spcBef>
              <a:buClr>
                <a:schemeClr val="accent1"/>
              </a:buClr>
              <a:buFont typeface="Systeemlettertype"/>
              <a:buChar char="–"/>
              <a:defRPr sz="2000" b="0" i="0" kern="1200">
                <a:solidFill>
                  <a:schemeClr val="accent1"/>
                </a:solidFill>
                <a:latin typeface="Calibri" panose="020F0502020204030204" pitchFamily="34" charset="0"/>
                <a:ea typeface="Calibri" panose="020F0502020204030204" pitchFamily="34" charset="0"/>
                <a:cs typeface="+mn-cs"/>
              </a:defRPr>
            </a:lvl2pPr>
            <a:lvl3pPr marL="1143000" indent="-228600" algn="l" defTabSz="914400" rtl="0" eaLnBrk="1" latinLnBrk="0" hangingPunct="1">
              <a:lnSpc>
                <a:spcPct val="100000"/>
              </a:lnSpc>
              <a:spcBef>
                <a:spcPts val="500"/>
              </a:spcBef>
              <a:buClr>
                <a:schemeClr val="accent1"/>
              </a:buClr>
              <a:buFont typeface="Arial" panose="020B0604020202020204" pitchFamily="34" charset="0"/>
              <a:buChar char="•"/>
              <a:defRPr sz="1800" b="0" i="0" kern="1200">
                <a:solidFill>
                  <a:schemeClr val="accent1"/>
                </a:solidFill>
                <a:latin typeface="Calibri" panose="020F0502020204030204" pitchFamily="34" charset="0"/>
                <a:ea typeface="Calibri" panose="020F0502020204030204" pitchFamily="34" charset="0"/>
                <a:cs typeface="+mn-cs"/>
              </a:defRPr>
            </a:lvl3pPr>
            <a:lvl4pPr marL="1600200" indent="-228600" algn="l" defTabSz="914400" rtl="0" eaLnBrk="1" latinLnBrk="0" hangingPunct="1">
              <a:lnSpc>
                <a:spcPct val="100000"/>
              </a:lnSpc>
              <a:spcBef>
                <a:spcPts val="500"/>
              </a:spcBef>
              <a:buClr>
                <a:schemeClr val="accent1"/>
              </a:buClr>
              <a:buFont typeface="Systeemlettertype"/>
              <a:buChar char="–"/>
              <a:defRPr sz="1600" b="0" i="0" kern="1200">
                <a:solidFill>
                  <a:schemeClr val="accent1"/>
                </a:solidFill>
                <a:latin typeface="Calibri" panose="020F0502020204030204" pitchFamily="34" charset="0"/>
                <a:ea typeface="Calibri" panose="020F0502020204030204" pitchFamily="34" charset="0"/>
                <a:cs typeface="+mn-cs"/>
              </a:defRPr>
            </a:lvl4pPr>
            <a:lvl5pPr marL="2057400" indent="-228600" algn="l" defTabSz="914400" rtl="0" eaLnBrk="1" latinLnBrk="0" hangingPunct="1">
              <a:lnSpc>
                <a:spcPct val="100000"/>
              </a:lnSpc>
              <a:spcBef>
                <a:spcPts val="500"/>
              </a:spcBef>
              <a:buClr>
                <a:schemeClr val="accent1"/>
              </a:buClr>
              <a:buFont typeface="Systeemlettertype"/>
              <a:buChar char="»"/>
              <a:defRPr sz="1400" b="0" i="0" kern="1200">
                <a:solidFill>
                  <a:schemeClr val="accent1"/>
                </a:solidFill>
                <a:latin typeface="Calibri" panose="020F0502020204030204" pitchFamily="34" charset="0"/>
                <a:ea typeface="Calibri" panose="020F0502020204030204" pitchFamily="34"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endParaRPr lang="nl-NL" sz="3600" i="1" dirty="0">
              <a:solidFill>
                <a:srgbClr val="005889"/>
              </a:solidFill>
              <a:latin typeface="Source Sans Pro" panose="020B0503030403020204" pitchFamily="34" charset="0"/>
              <a:ea typeface="Source Sans Pro" panose="020B0503030403020204" pitchFamily="34" charset="0"/>
            </a:endParaRPr>
          </a:p>
          <a:p>
            <a:pPr marL="0" indent="0" algn="ctr">
              <a:buFont typeface="Arial"/>
              <a:buNone/>
            </a:pPr>
            <a:r>
              <a:rPr lang="nl-NL" sz="3600" i="1" dirty="0">
                <a:solidFill>
                  <a:srgbClr val="005889"/>
                </a:solidFill>
                <a:latin typeface="Source Sans Pro" panose="020B0503030403020204" pitchFamily="34" charset="0"/>
                <a:ea typeface="Source Sans Pro" panose="020B0503030403020204" pitchFamily="34" charset="0"/>
              </a:rPr>
              <a:t>Hoeveel cliënten met apathie </a:t>
            </a:r>
          </a:p>
          <a:p>
            <a:pPr marL="0" indent="0" algn="ctr">
              <a:buFont typeface="Arial"/>
              <a:buNone/>
            </a:pPr>
            <a:r>
              <a:rPr lang="nl-NL" sz="3600" i="1" dirty="0">
                <a:solidFill>
                  <a:srgbClr val="005889"/>
                </a:solidFill>
                <a:latin typeface="Source Sans Pro" panose="020B0503030403020204" pitchFamily="34" charset="0"/>
                <a:ea typeface="Source Sans Pro" panose="020B0503030403020204" pitchFamily="34" charset="0"/>
              </a:rPr>
              <a:t>heb jij in je caseload?</a:t>
            </a:r>
          </a:p>
          <a:p>
            <a:endParaRPr lang="nl-NL" dirty="0"/>
          </a:p>
        </p:txBody>
      </p:sp>
      <p:pic>
        <p:nvPicPr>
          <p:cNvPr id="5" name="Afbeelding 4" descr="Afbeelding met computer, computer, tekenfilm&#10;&#10;Automatisch gegenereerde beschrijving">
            <a:extLst>
              <a:ext uri="{FF2B5EF4-FFF2-40B4-BE49-F238E27FC236}">
                <a16:creationId xmlns:a16="http://schemas.microsoft.com/office/drawing/2014/main" id="{EFCB0F44-E954-F008-C784-8AEA1C7F1CEB}"/>
              </a:ext>
            </a:extLst>
          </p:cNvPr>
          <p:cNvPicPr>
            <a:picLocks noChangeAspect="1"/>
          </p:cNvPicPr>
          <p:nvPr/>
        </p:nvPicPr>
        <p:blipFill>
          <a:blip r:embed="rId6"/>
          <a:stretch>
            <a:fillRect/>
          </a:stretch>
        </p:blipFill>
        <p:spPr>
          <a:xfrm>
            <a:off x="5590315" y="3774948"/>
            <a:ext cx="1926340" cy="1472187"/>
          </a:xfrm>
          <a:prstGeom prst="rect">
            <a:avLst/>
          </a:prstGeom>
        </p:spPr>
      </p:pic>
      <p:sp>
        <p:nvSpPr>
          <p:cNvPr id="4" name="Titel 1">
            <a:extLst>
              <a:ext uri="{FF2B5EF4-FFF2-40B4-BE49-F238E27FC236}">
                <a16:creationId xmlns:a16="http://schemas.microsoft.com/office/drawing/2014/main" id="{01663E8F-1C73-9347-DB2E-934998B8C179}"/>
              </a:ext>
            </a:extLst>
          </p:cNvPr>
          <p:cNvSpPr txBox="1">
            <a:spLocks/>
          </p:cNvSpPr>
          <p:nvPr/>
        </p:nvSpPr>
        <p:spPr>
          <a:xfrm>
            <a:off x="3005136" y="365125"/>
            <a:ext cx="8348663" cy="1325563"/>
          </a:xfrm>
          <a:prstGeom prst="rect">
            <a:avLst/>
          </a:prstGeom>
        </p:spPr>
        <p:txBody>
          <a:bodyPr/>
          <a:lstStyle>
            <a:lvl1pPr algn="l" defTabSz="914400" rtl="0" eaLnBrk="1" latinLnBrk="0" hangingPunct="1">
              <a:lnSpc>
                <a:spcPct val="90000"/>
              </a:lnSpc>
              <a:spcBef>
                <a:spcPct val="0"/>
              </a:spcBef>
              <a:buNone/>
              <a:defRPr sz="4400" b="0" i="0" kern="1200">
                <a:solidFill>
                  <a:schemeClr val="accent1"/>
                </a:solidFill>
                <a:latin typeface="Calibri" panose="020F0502020204030204" pitchFamily="34" charset="0"/>
                <a:ea typeface="Calibri" panose="020F0502020204030204" pitchFamily="34" charset="0"/>
                <a:cs typeface="+mj-cs"/>
              </a:defRPr>
            </a:lvl1pPr>
          </a:lstStyle>
          <a:p>
            <a:r>
              <a:rPr lang="nl-NL" dirty="0">
                <a:solidFill>
                  <a:srgbClr val="00A195"/>
                </a:solidFill>
                <a:latin typeface="Source Sans Pro" panose="020B0503030403020204" pitchFamily="34" charset="0"/>
                <a:ea typeface="Source Sans Pro" panose="020B0503030403020204" pitchFamily="34" charset="0"/>
              </a:rPr>
              <a:t>Opdracht 2</a:t>
            </a:r>
          </a:p>
        </p:txBody>
      </p:sp>
    </p:spTree>
    <p:extLst>
      <p:ext uri="{BB962C8B-B14F-4D97-AF65-F5344CB8AC3E}">
        <p14:creationId xmlns:p14="http://schemas.microsoft.com/office/powerpoint/2010/main" val="262357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3" descr="Afbeelding met schermopname, clipart, tekenfilm, grafische vormgeving">
            <a:extLst>
              <a:ext uri="{FF2B5EF4-FFF2-40B4-BE49-F238E27FC236}">
                <a16:creationId xmlns:a16="http://schemas.microsoft.com/office/drawing/2014/main" id="{B1AAF767-54E0-70CC-D408-2141336B1A97}"/>
              </a:ext>
            </a:extLst>
          </p:cNvPr>
          <p:cNvPicPr>
            <a:picLocks noChangeAspect="1"/>
          </p:cNvPicPr>
          <p:nvPr/>
        </p:nvPicPr>
        <p:blipFill>
          <a:blip r:embed="rId3"/>
          <a:srcRect l="12" r="12"/>
          <a:stretch>
            <a:fillRect/>
          </a:stretch>
        </p:blipFill>
        <p:spPr>
          <a:xfrm>
            <a:off x="0" y="0"/>
            <a:ext cx="12192000" cy="6858000"/>
          </a:xfrm>
          <a:prstGeom prst="rect">
            <a:avLst/>
          </a:prstGeom>
        </p:spPr>
      </p:pic>
      <p:graphicFrame>
        <p:nvGraphicFramePr>
          <p:cNvPr id="16" name="Grafiek 15">
            <a:extLst>
              <a:ext uri="{FF2B5EF4-FFF2-40B4-BE49-F238E27FC236}">
                <a16:creationId xmlns:a16="http://schemas.microsoft.com/office/drawing/2014/main" id="{13E32D46-046C-21B2-667B-FC39F7AA1831}"/>
              </a:ext>
            </a:extLst>
          </p:cNvPr>
          <p:cNvGraphicFramePr/>
          <p:nvPr/>
        </p:nvGraphicFramePr>
        <p:xfrm>
          <a:off x="2032000" y="1230086"/>
          <a:ext cx="8128000" cy="4908247"/>
        </p:xfrm>
        <a:graphic>
          <a:graphicData uri="http://schemas.openxmlformats.org/drawingml/2006/chart">
            <c:chart xmlns:c="http://schemas.openxmlformats.org/drawingml/2006/chart" xmlns:r="http://schemas.openxmlformats.org/officeDocument/2006/relationships" r:id="rId4"/>
          </a:graphicData>
        </a:graphic>
      </p:graphicFrame>
      <p:sp>
        <p:nvSpPr>
          <p:cNvPr id="6" name="Titel 1">
            <a:extLst>
              <a:ext uri="{FF2B5EF4-FFF2-40B4-BE49-F238E27FC236}">
                <a16:creationId xmlns:a16="http://schemas.microsoft.com/office/drawing/2014/main" id="{DB0DAFFA-A288-ACBE-4CBD-2B4E12DE5DD8}"/>
              </a:ext>
            </a:extLst>
          </p:cNvPr>
          <p:cNvSpPr txBox="1">
            <a:spLocks/>
          </p:cNvSpPr>
          <p:nvPr/>
        </p:nvSpPr>
        <p:spPr>
          <a:xfrm>
            <a:off x="3005136" y="365125"/>
            <a:ext cx="8348663" cy="1325563"/>
          </a:xfrm>
          <a:prstGeom prst="rect">
            <a:avLst/>
          </a:prstGeom>
        </p:spPr>
        <p:txBody>
          <a:bodyPr/>
          <a:lstStyle>
            <a:lvl1pPr algn="l" defTabSz="914400" rtl="0" eaLnBrk="1" latinLnBrk="0" hangingPunct="1">
              <a:lnSpc>
                <a:spcPct val="90000"/>
              </a:lnSpc>
              <a:spcBef>
                <a:spcPct val="0"/>
              </a:spcBef>
              <a:buNone/>
              <a:defRPr sz="4400" b="0" i="0" kern="1200">
                <a:solidFill>
                  <a:schemeClr val="accent1"/>
                </a:solidFill>
                <a:latin typeface="Calibri" panose="020F0502020204030204" pitchFamily="34" charset="0"/>
                <a:ea typeface="Calibri" panose="020F0502020204030204" pitchFamily="34" charset="0"/>
                <a:cs typeface="+mj-cs"/>
              </a:defRPr>
            </a:lvl1pPr>
          </a:lstStyle>
          <a:p>
            <a:r>
              <a:rPr lang="nl-NL" sz="4000" dirty="0">
                <a:solidFill>
                  <a:srgbClr val="00A195"/>
                </a:solidFill>
                <a:latin typeface="Source Sans Pro" panose="020B0503030403020204" pitchFamily="34" charset="0"/>
                <a:ea typeface="Source Sans Pro" panose="020B0503030403020204" pitchFamily="34" charset="0"/>
              </a:rPr>
              <a:t>Prevalentie apathie thuis</a:t>
            </a:r>
          </a:p>
        </p:txBody>
      </p:sp>
    </p:spTree>
    <p:extLst>
      <p:ext uri="{BB962C8B-B14F-4D97-AF65-F5344CB8AC3E}">
        <p14:creationId xmlns:p14="http://schemas.microsoft.com/office/powerpoint/2010/main" val="2791505298"/>
      </p:ext>
    </p:extLst>
  </p:cSld>
  <p:clrMapOvr>
    <a:masterClrMapping/>
  </p:clrMapOvr>
  <mc:AlternateContent xmlns:mc="http://schemas.openxmlformats.org/markup-compatibility/2006" xmlns:p14="http://schemas.microsoft.com/office/powerpoint/2010/main">
    <mc:Choice Requires="p14">
      <p:transition spd="med" p14:dur="700" advTm="38459">
        <p:fade/>
      </p:transition>
    </mc:Choice>
    <mc:Fallback xmlns="">
      <p:transition spd="med" advTm="38459">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Tijdelijke aanduiding voor afbeelding 3" descr="Afbeelding met schermopname, clipart, tekenfilm, grafische vormgeving">
            <a:extLst>
              <a:ext uri="{FF2B5EF4-FFF2-40B4-BE49-F238E27FC236}">
                <a16:creationId xmlns:a16="http://schemas.microsoft.com/office/drawing/2014/main" id="{F894D674-0F9C-AEF8-C7FA-DCB5E303EE2B}"/>
              </a:ext>
            </a:extLst>
          </p:cNvPr>
          <p:cNvPicPr>
            <a:picLocks noChangeAspect="1"/>
          </p:cNvPicPr>
          <p:nvPr/>
        </p:nvPicPr>
        <p:blipFill>
          <a:blip r:embed="rId3"/>
          <a:srcRect l="12" r="12"/>
          <a:stretch>
            <a:fillRect/>
          </a:stretch>
        </p:blipFill>
        <p:spPr>
          <a:xfrm>
            <a:off x="0" y="0"/>
            <a:ext cx="12192000" cy="6858000"/>
          </a:xfrm>
          <a:prstGeom prst="rect">
            <a:avLst/>
          </a:prstGeom>
        </p:spPr>
      </p:pic>
      <p:graphicFrame>
        <p:nvGraphicFramePr>
          <p:cNvPr id="3" name="Grafiek 2">
            <a:extLst>
              <a:ext uri="{FF2B5EF4-FFF2-40B4-BE49-F238E27FC236}">
                <a16:creationId xmlns:a16="http://schemas.microsoft.com/office/drawing/2014/main" id="{A8A1CAD1-F70E-186C-6649-11B43F4D5DEF}"/>
              </a:ext>
            </a:extLst>
          </p:cNvPr>
          <p:cNvGraphicFramePr/>
          <p:nvPr>
            <p:extLst>
              <p:ext uri="{D42A27DB-BD31-4B8C-83A1-F6EECF244321}">
                <p14:modId xmlns:p14="http://schemas.microsoft.com/office/powerpoint/2010/main" val="952194858"/>
              </p:ext>
            </p:extLst>
          </p:nvPr>
        </p:nvGraphicFramePr>
        <p:xfrm>
          <a:off x="2384424" y="1230086"/>
          <a:ext cx="8969375" cy="4908247"/>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el 1">
            <a:extLst>
              <a:ext uri="{FF2B5EF4-FFF2-40B4-BE49-F238E27FC236}">
                <a16:creationId xmlns:a16="http://schemas.microsoft.com/office/drawing/2014/main" id="{3C7A0174-9DA5-6551-02FF-B0E8733653F4}"/>
              </a:ext>
            </a:extLst>
          </p:cNvPr>
          <p:cNvSpPr txBox="1">
            <a:spLocks/>
          </p:cNvSpPr>
          <p:nvPr/>
        </p:nvSpPr>
        <p:spPr>
          <a:xfrm>
            <a:off x="3005136" y="365125"/>
            <a:ext cx="8348663" cy="1325563"/>
          </a:xfrm>
          <a:prstGeom prst="rect">
            <a:avLst/>
          </a:prstGeom>
        </p:spPr>
        <p:txBody>
          <a:bodyPr/>
          <a:lstStyle>
            <a:lvl1pPr algn="l" defTabSz="914400" rtl="0" eaLnBrk="1" latinLnBrk="0" hangingPunct="1">
              <a:lnSpc>
                <a:spcPct val="90000"/>
              </a:lnSpc>
              <a:spcBef>
                <a:spcPct val="0"/>
              </a:spcBef>
              <a:buNone/>
              <a:defRPr sz="4400" b="0" i="0" kern="1200">
                <a:solidFill>
                  <a:schemeClr val="accent1"/>
                </a:solidFill>
                <a:latin typeface="Calibri" panose="020F0502020204030204" pitchFamily="34" charset="0"/>
                <a:ea typeface="Calibri" panose="020F0502020204030204" pitchFamily="34" charset="0"/>
                <a:cs typeface="+mj-cs"/>
              </a:defRPr>
            </a:lvl1pPr>
          </a:lstStyle>
          <a:p>
            <a:r>
              <a:rPr lang="nl-NL" sz="4000" dirty="0">
                <a:solidFill>
                  <a:srgbClr val="00A195"/>
                </a:solidFill>
                <a:latin typeface="Source Sans Pro" panose="020B0503030403020204" pitchFamily="34" charset="0"/>
                <a:ea typeface="Source Sans Pro" panose="020B0503030403020204" pitchFamily="34" charset="0"/>
              </a:rPr>
              <a:t>Prevalentie apathie totaal </a:t>
            </a:r>
            <a:r>
              <a:rPr lang="nl-NL" sz="2000" dirty="0">
                <a:solidFill>
                  <a:srgbClr val="00A195"/>
                </a:solidFill>
                <a:latin typeface="Source Sans Pro" panose="020B0503030403020204" pitchFamily="34" charset="0"/>
                <a:ea typeface="Source Sans Pro" panose="020B0503030403020204" pitchFamily="34" charset="0"/>
              </a:rPr>
              <a:t>(thuis en verpleeghuis)</a:t>
            </a:r>
            <a:endParaRPr lang="nl-NL" sz="4000" dirty="0">
              <a:solidFill>
                <a:srgbClr val="00A195"/>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24174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3" descr="Afbeelding met schermopname, clipart, tekenfilm, grafische vormgeving">
            <a:extLst>
              <a:ext uri="{FF2B5EF4-FFF2-40B4-BE49-F238E27FC236}">
                <a16:creationId xmlns:a16="http://schemas.microsoft.com/office/drawing/2014/main" id="{4422E3EF-7FB9-08FD-6D13-E1B25FBB2BE2}"/>
              </a:ext>
            </a:extLst>
          </p:cNvPr>
          <p:cNvPicPr>
            <a:picLocks noChangeAspect="1"/>
          </p:cNvPicPr>
          <p:nvPr/>
        </p:nvPicPr>
        <p:blipFill>
          <a:blip r:embed="rId2"/>
          <a:srcRect l="12" r="12"/>
          <a:stretch>
            <a:fillRect/>
          </a:stretch>
        </p:blipFill>
        <p:spPr>
          <a:xfrm>
            <a:off x="0" y="0"/>
            <a:ext cx="12192000" cy="6858000"/>
          </a:xfrm>
          <a:prstGeom prst="rect">
            <a:avLst/>
          </a:prstGeom>
        </p:spPr>
      </p:pic>
      <p:sp>
        <p:nvSpPr>
          <p:cNvPr id="8" name="Titel 1">
            <a:extLst>
              <a:ext uri="{FF2B5EF4-FFF2-40B4-BE49-F238E27FC236}">
                <a16:creationId xmlns:a16="http://schemas.microsoft.com/office/drawing/2014/main" id="{1EC246CA-D8A4-092C-9BBB-D24AD7259CE1}"/>
              </a:ext>
            </a:extLst>
          </p:cNvPr>
          <p:cNvSpPr txBox="1">
            <a:spLocks/>
          </p:cNvSpPr>
          <p:nvPr/>
        </p:nvSpPr>
        <p:spPr>
          <a:xfrm>
            <a:off x="3005136" y="365125"/>
            <a:ext cx="8348663" cy="1325563"/>
          </a:xfrm>
          <a:prstGeom prst="rect">
            <a:avLst/>
          </a:prstGeom>
        </p:spPr>
        <p:txBody>
          <a:bodyPr/>
          <a:lstStyle>
            <a:lvl1pPr algn="l" defTabSz="914400" rtl="0" eaLnBrk="1" latinLnBrk="0" hangingPunct="1">
              <a:lnSpc>
                <a:spcPct val="90000"/>
              </a:lnSpc>
              <a:spcBef>
                <a:spcPct val="0"/>
              </a:spcBef>
              <a:buNone/>
              <a:defRPr sz="4400" b="0" i="0" kern="1200">
                <a:solidFill>
                  <a:schemeClr val="accent1"/>
                </a:solidFill>
                <a:latin typeface="Calibri" panose="020F0502020204030204" pitchFamily="34" charset="0"/>
                <a:ea typeface="Calibri" panose="020F0502020204030204" pitchFamily="34" charset="0"/>
                <a:cs typeface="+mj-cs"/>
              </a:defRPr>
            </a:lvl1pPr>
          </a:lstStyle>
          <a:p>
            <a:r>
              <a:rPr lang="nl-NL" sz="4000" dirty="0">
                <a:solidFill>
                  <a:srgbClr val="00A195"/>
                </a:solidFill>
                <a:latin typeface="Source Sans Pro" panose="020B0503030403020204" pitchFamily="34" charset="0"/>
                <a:ea typeface="Source Sans Pro" panose="020B0503030403020204" pitchFamily="34" charset="0"/>
              </a:rPr>
              <a:t>Prevalentie apathie totaal </a:t>
            </a:r>
            <a:r>
              <a:rPr lang="nl-NL" sz="2000" dirty="0">
                <a:solidFill>
                  <a:srgbClr val="00A195"/>
                </a:solidFill>
                <a:latin typeface="Source Sans Pro" panose="020B0503030403020204" pitchFamily="34" charset="0"/>
                <a:ea typeface="Source Sans Pro" panose="020B0503030403020204" pitchFamily="34" charset="0"/>
              </a:rPr>
              <a:t>(thuis en verpleeghuis)</a:t>
            </a:r>
            <a:endParaRPr lang="nl-NL" sz="4000" dirty="0">
              <a:solidFill>
                <a:srgbClr val="00A195"/>
              </a:solidFill>
              <a:latin typeface="Source Sans Pro" panose="020B0503030403020204" pitchFamily="34" charset="0"/>
              <a:ea typeface="Source Sans Pro" panose="020B0503030403020204" pitchFamily="34" charset="0"/>
            </a:endParaRPr>
          </a:p>
        </p:txBody>
      </p:sp>
      <p:graphicFrame>
        <p:nvGraphicFramePr>
          <p:cNvPr id="4" name="Grafiek 3">
            <a:extLst>
              <a:ext uri="{FF2B5EF4-FFF2-40B4-BE49-F238E27FC236}">
                <a16:creationId xmlns:a16="http://schemas.microsoft.com/office/drawing/2014/main" id="{AF082476-6D71-5E2A-25E2-AE4052D5C0B6}"/>
              </a:ext>
            </a:extLst>
          </p:cNvPr>
          <p:cNvGraphicFramePr>
            <a:graphicFrameLocks/>
          </p:cNvGraphicFramePr>
          <p:nvPr/>
        </p:nvGraphicFramePr>
        <p:xfrm>
          <a:off x="3005137" y="2055803"/>
          <a:ext cx="8348662" cy="384745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48009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Tijdelijke aanduiding voor inhoud 13" descr="Afbeelding met schermopname, Rechthoek, water, ontwerp">
            <a:extLst>
              <a:ext uri="{FF2B5EF4-FFF2-40B4-BE49-F238E27FC236}">
                <a16:creationId xmlns:a16="http://schemas.microsoft.com/office/drawing/2014/main" id="{CB95A724-9D77-E707-9806-1D3B0B8DBF43}"/>
              </a:ext>
            </a:extLst>
          </p:cNvPr>
          <p:cNvPicPr>
            <a:picLocks noGrp="1" noChangeAspect="1"/>
          </p:cNvPicPr>
          <p:nvPr>
            <p:ph idx="1"/>
          </p:nvPr>
        </p:nvPicPr>
        <p:blipFill rotWithShape="1">
          <a:blip r:embed="rId3"/>
          <a:srcRect/>
          <a:stretch/>
        </p:blipFill>
        <p:spPr>
          <a:xfrm>
            <a:off x="20" y="10"/>
            <a:ext cx="12191980" cy="6857990"/>
          </a:xfrm>
          <a:noFill/>
        </p:spPr>
      </p:pic>
      <p:pic>
        <p:nvPicPr>
          <p:cNvPr id="18" name="Afbeelding 17" descr="Afbeelding met schermopname, tekst, Lettertype, Graphics&#10;&#10;Automatisch gegenereerde beschrijving">
            <a:extLst>
              <a:ext uri="{FF2B5EF4-FFF2-40B4-BE49-F238E27FC236}">
                <a16:creationId xmlns:a16="http://schemas.microsoft.com/office/drawing/2014/main" id="{CD8FB733-112C-3435-2CF7-7263E34BF8F5}"/>
              </a:ext>
            </a:extLst>
          </p:cNvPr>
          <p:cNvPicPr>
            <a:picLocks noChangeAspect="1"/>
          </p:cNvPicPr>
          <p:nvPr/>
        </p:nvPicPr>
        <p:blipFill>
          <a:blip r:embed="rId4"/>
          <a:stretch>
            <a:fillRect/>
          </a:stretch>
        </p:blipFill>
        <p:spPr>
          <a:xfrm>
            <a:off x="376231" y="10"/>
            <a:ext cx="2514093" cy="1681928"/>
          </a:xfrm>
          <a:prstGeom prst="rect">
            <a:avLst/>
          </a:prstGeom>
        </p:spPr>
      </p:pic>
      <p:pic>
        <p:nvPicPr>
          <p:cNvPr id="8" name="Afbeelding 7">
            <a:extLst>
              <a:ext uri="{FF2B5EF4-FFF2-40B4-BE49-F238E27FC236}">
                <a16:creationId xmlns:a16="http://schemas.microsoft.com/office/drawing/2014/main" id="{AA90E146-79AD-357A-99B4-E4FC2361D493}"/>
              </a:ext>
            </a:extLst>
          </p:cNvPr>
          <p:cNvPicPr>
            <a:picLocks noChangeAspect="1"/>
          </p:cNvPicPr>
          <p:nvPr/>
        </p:nvPicPr>
        <p:blipFill>
          <a:blip r:embed="rId5"/>
          <a:stretch>
            <a:fillRect/>
          </a:stretch>
        </p:blipFill>
        <p:spPr>
          <a:xfrm>
            <a:off x="741234" y="4511042"/>
            <a:ext cx="2100076" cy="2164084"/>
          </a:xfrm>
          <a:prstGeom prst="rect">
            <a:avLst/>
          </a:prstGeom>
        </p:spPr>
      </p:pic>
      <p:sp>
        <p:nvSpPr>
          <p:cNvPr id="6" name="Tijdelijke aanduiding voor inhoud 11">
            <a:extLst>
              <a:ext uri="{FF2B5EF4-FFF2-40B4-BE49-F238E27FC236}">
                <a16:creationId xmlns:a16="http://schemas.microsoft.com/office/drawing/2014/main" id="{16848C60-0A7D-F774-41BB-F3B3F952B91F}"/>
              </a:ext>
            </a:extLst>
          </p:cNvPr>
          <p:cNvSpPr txBox="1">
            <a:spLocks/>
          </p:cNvSpPr>
          <p:nvPr/>
        </p:nvSpPr>
        <p:spPr>
          <a:xfrm>
            <a:off x="2081864" y="1825625"/>
            <a:ext cx="9271936" cy="4351338"/>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800"/>
              </a:spcBef>
              <a:buClr>
                <a:schemeClr val="accent1"/>
              </a:buClr>
              <a:buFont typeface="Arial"/>
              <a:buChar char="•"/>
              <a:defRPr sz="2400" b="0" i="0" kern="1200">
                <a:solidFill>
                  <a:schemeClr val="accent1"/>
                </a:solidFill>
                <a:latin typeface="Calibri" panose="020F0502020204030204" pitchFamily="34" charset="0"/>
                <a:ea typeface="Calibri" panose="020F0502020204030204" pitchFamily="34" charset="0"/>
                <a:cs typeface="+mn-cs"/>
              </a:defRPr>
            </a:lvl1pPr>
            <a:lvl2pPr marL="685800" indent="-228600" algn="l" defTabSz="914400" rtl="0" eaLnBrk="1" latinLnBrk="0" hangingPunct="1">
              <a:lnSpc>
                <a:spcPct val="100000"/>
              </a:lnSpc>
              <a:spcBef>
                <a:spcPts val="500"/>
              </a:spcBef>
              <a:buClr>
                <a:schemeClr val="accent1"/>
              </a:buClr>
              <a:buFont typeface="Systeemlettertype"/>
              <a:buChar char="–"/>
              <a:defRPr sz="2000" b="0" i="0" kern="1200">
                <a:solidFill>
                  <a:schemeClr val="accent1"/>
                </a:solidFill>
                <a:latin typeface="Calibri" panose="020F0502020204030204" pitchFamily="34" charset="0"/>
                <a:ea typeface="Calibri" panose="020F0502020204030204" pitchFamily="34" charset="0"/>
                <a:cs typeface="+mn-cs"/>
              </a:defRPr>
            </a:lvl2pPr>
            <a:lvl3pPr marL="1143000" indent="-228600" algn="l" defTabSz="914400" rtl="0" eaLnBrk="1" latinLnBrk="0" hangingPunct="1">
              <a:lnSpc>
                <a:spcPct val="100000"/>
              </a:lnSpc>
              <a:spcBef>
                <a:spcPts val="500"/>
              </a:spcBef>
              <a:buClr>
                <a:schemeClr val="accent1"/>
              </a:buClr>
              <a:buFont typeface="Arial" panose="020B0604020202020204" pitchFamily="34" charset="0"/>
              <a:buChar char="•"/>
              <a:defRPr sz="1800" b="0" i="0" kern="1200">
                <a:solidFill>
                  <a:schemeClr val="accent1"/>
                </a:solidFill>
                <a:latin typeface="Calibri" panose="020F0502020204030204" pitchFamily="34" charset="0"/>
                <a:ea typeface="Calibri" panose="020F0502020204030204" pitchFamily="34" charset="0"/>
                <a:cs typeface="+mn-cs"/>
              </a:defRPr>
            </a:lvl3pPr>
            <a:lvl4pPr marL="1600200" indent="-228600" algn="l" defTabSz="914400" rtl="0" eaLnBrk="1" latinLnBrk="0" hangingPunct="1">
              <a:lnSpc>
                <a:spcPct val="100000"/>
              </a:lnSpc>
              <a:spcBef>
                <a:spcPts val="500"/>
              </a:spcBef>
              <a:buClr>
                <a:schemeClr val="accent1"/>
              </a:buClr>
              <a:buFont typeface="Systeemlettertype"/>
              <a:buChar char="–"/>
              <a:defRPr sz="1600" b="0" i="0" kern="1200">
                <a:solidFill>
                  <a:schemeClr val="accent1"/>
                </a:solidFill>
                <a:latin typeface="Calibri" panose="020F0502020204030204" pitchFamily="34" charset="0"/>
                <a:ea typeface="Calibri" panose="020F0502020204030204" pitchFamily="34" charset="0"/>
                <a:cs typeface="+mn-cs"/>
              </a:defRPr>
            </a:lvl4pPr>
            <a:lvl5pPr marL="2057400" indent="-228600" algn="l" defTabSz="914400" rtl="0" eaLnBrk="1" latinLnBrk="0" hangingPunct="1">
              <a:lnSpc>
                <a:spcPct val="100000"/>
              </a:lnSpc>
              <a:spcBef>
                <a:spcPts val="500"/>
              </a:spcBef>
              <a:buClr>
                <a:schemeClr val="accent1"/>
              </a:buClr>
              <a:buFont typeface="Systeemlettertype"/>
              <a:buChar char="»"/>
              <a:defRPr sz="1400" b="0" i="0" kern="1200">
                <a:solidFill>
                  <a:schemeClr val="accent1"/>
                </a:solidFill>
                <a:latin typeface="Calibri" panose="020F0502020204030204" pitchFamily="34" charset="0"/>
                <a:ea typeface="Calibri" panose="020F0502020204030204" pitchFamily="34"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nl-NL" i="1" dirty="0">
              <a:solidFill>
                <a:srgbClr val="00A195"/>
              </a:solidFill>
              <a:latin typeface="Source Sans Pro" panose="020B0503030403020204" pitchFamily="34" charset="0"/>
              <a:ea typeface="Source Sans Pro" panose="020B0503030403020204" pitchFamily="34" charset="0"/>
            </a:endParaRPr>
          </a:p>
          <a:p>
            <a:pPr marL="0" indent="0" algn="ctr">
              <a:buFont typeface="Arial"/>
              <a:buNone/>
            </a:pPr>
            <a:r>
              <a:rPr lang="nl-NL" sz="3600" i="1" dirty="0">
                <a:solidFill>
                  <a:srgbClr val="005889"/>
                </a:solidFill>
                <a:latin typeface="Source Sans Pro" panose="020B0503030403020204" pitchFamily="34" charset="0"/>
                <a:ea typeface="Source Sans Pro" panose="020B0503030403020204" pitchFamily="34" charset="0"/>
              </a:rPr>
              <a:t>Zorg dat je een casus in je hoofd hebt </a:t>
            </a:r>
          </a:p>
          <a:p>
            <a:pPr marL="0" indent="0" algn="ctr">
              <a:buFont typeface="Arial"/>
              <a:buNone/>
            </a:pPr>
            <a:r>
              <a:rPr lang="nl-NL" sz="3600" i="1" dirty="0">
                <a:solidFill>
                  <a:srgbClr val="005889"/>
                </a:solidFill>
                <a:latin typeface="Source Sans Pro" panose="020B0503030403020204" pitchFamily="34" charset="0"/>
                <a:ea typeface="Source Sans Pro" panose="020B0503030403020204" pitchFamily="34" charset="0"/>
              </a:rPr>
              <a:t>van een cliënt van wie jij vermoedt </a:t>
            </a:r>
          </a:p>
          <a:p>
            <a:pPr marL="0" indent="0" algn="ctr">
              <a:buFont typeface="Arial"/>
              <a:buNone/>
            </a:pPr>
            <a:r>
              <a:rPr lang="nl-NL" sz="3600" i="1" dirty="0">
                <a:solidFill>
                  <a:srgbClr val="005889"/>
                </a:solidFill>
                <a:latin typeface="Source Sans Pro" panose="020B0503030403020204" pitchFamily="34" charset="0"/>
                <a:ea typeface="Source Sans Pro" panose="020B0503030403020204" pitchFamily="34" charset="0"/>
              </a:rPr>
              <a:t>dat er sprake is van apathie.</a:t>
            </a:r>
          </a:p>
          <a:p>
            <a:endParaRPr lang="nl-NL" dirty="0"/>
          </a:p>
        </p:txBody>
      </p:sp>
      <p:pic>
        <p:nvPicPr>
          <p:cNvPr id="9" name="Afbeelding 8" descr="Afbeelding met clipart, tekenfilm, Tekenfilm, tekening&#10;&#10;Automatisch gegenereerde beschrijving">
            <a:extLst>
              <a:ext uri="{FF2B5EF4-FFF2-40B4-BE49-F238E27FC236}">
                <a16:creationId xmlns:a16="http://schemas.microsoft.com/office/drawing/2014/main" id="{42D40053-9EEC-2BDD-E7AA-89E5B1C54403}"/>
              </a:ext>
            </a:extLst>
          </p:cNvPr>
          <p:cNvPicPr>
            <a:picLocks noChangeAspect="1"/>
          </p:cNvPicPr>
          <p:nvPr/>
        </p:nvPicPr>
        <p:blipFill>
          <a:blip r:embed="rId6"/>
          <a:stretch>
            <a:fillRect/>
          </a:stretch>
        </p:blipFill>
        <p:spPr>
          <a:xfrm>
            <a:off x="5114259" y="4183027"/>
            <a:ext cx="3640759" cy="2492099"/>
          </a:xfrm>
          <a:prstGeom prst="rect">
            <a:avLst/>
          </a:prstGeom>
        </p:spPr>
      </p:pic>
      <p:sp>
        <p:nvSpPr>
          <p:cNvPr id="2" name="Titel 1">
            <a:extLst>
              <a:ext uri="{FF2B5EF4-FFF2-40B4-BE49-F238E27FC236}">
                <a16:creationId xmlns:a16="http://schemas.microsoft.com/office/drawing/2014/main" id="{47373ADB-4F8A-240A-C53E-CFE9E7793BB8}"/>
              </a:ext>
            </a:extLst>
          </p:cNvPr>
          <p:cNvSpPr txBox="1">
            <a:spLocks/>
          </p:cNvSpPr>
          <p:nvPr/>
        </p:nvSpPr>
        <p:spPr>
          <a:xfrm>
            <a:off x="3005136" y="365125"/>
            <a:ext cx="8348663" cy="1325563"/>
          </a:xfrm>
          <a:prstGeom prst="rect">
            <a:avLst/>
          </a:prstGeom>
        </p:spPr>
        <p:txBody>
          <a:bodyPr/>
          <a:lstStyle>
            <a:lvl1pPr algn="l" defTabSz="914400" rtl="0" eaLnBrk="1" latinLnBrk="0" hangingPunct="1">
              <a:lnSpc>
                <a:spcPct val="90000"/>
              </a:lnSpc>
              <a:spcBef>
                <a:spcPct val="0"/>
              </a:spcBef>
              <a:buNone/>
              <a:defRPr sz="4400" b="0" i="0" kern="1200">
                <a:solidFill>
                  <a:schemeClr val="accent1"/>
                </a:solidFill>
                <a:latin typeface="Calibri" panose="020F0502020204030204" pitchFamily="34" charset="0"/>
                <a:ea typeface="Calibri" panose="020F0502020204030204" pitchFamily="34" charset="0"/>
                <a:cs typeface="+mj-cs"/>
              </a:defRPr>
            </a:lvl1pPr>
          </a:lstStyle>
          <a:p>
            <a:r>
              <a:rPr lang="nl-NL" dirty="0">
                <a:solidFill>
                  <a:srgbClr val="00A195"/>
                </a:solidFill>
                <a:latin typeface="Source Sans Pro" panose="020B0503030403020204" pitchFamily="34" charset="0"/>
                <a:ea typeface="Source Sans Pro" panose="020B0503030403020204" pitchFamily="34" charset="0"/>
              </a:rPr>
              <a:t>Opdracht 3</a:t>
            </a:r>
          </a:p>
        </p:txBody>
      </p:sp>
    </p:spTree>
    <p:extLst>
      <p:ext uri="{BB962C8B-B14F-4D97-AF65-F5344CB8AC3E}">
        <p14:creationId xmlns:p14="http://schemas.microsoft.com/office/powerpoint/2010/main" val="304344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Tijdelijke aanduiding voor afbeelding 3" descr="Afbeelding met schermopname, clipart, tekenfilm, grafische vormgeving">
            <a:extLst>
              <a:ext uri="{FF2B5EF4-FFF2-40B4-BE49-F238E27FC236}">
                <a16:creationId xmlns:a16="http://schemas.microsoft.com/office/drawing/2014/main" id="{34666E4E-BFBB-5989-A7E4-9C4D80253D51}"/>
              </a:ext>
            </a:extLst>
          </p:cNvPr>
          <p:cNvPicPr>
            <a:picLocks noChangeAspect="1"/>
          </p:cNvPicPr>
          <p:nvPr/>
        </p:nvPicPr>
        <p:blipFill>
          <a:blip r:embed="rId4"/>
          <a:srcRect l="12" r="12"/>
          <a:stretch>
            <a:fillRect/>
          </a:stretch>
        </p:blipFill>
        <p:spPr>
          <a:xfrm>
            <a:off x="0" y="0"/>
            <a:ext cx="12192000" cy="6858000"/>
          </a:xfrm>
          <a:prstGeom prst="rect">
            <a:avLst/>
          </a:prstGeom>
        </p:spPr>
      </p:pic>
      <p:grpSp>
        <p:nvGrpSpPr>
          <p:cNvPr id="26" name="Groep 25">
            <a:extLst>
              <a:ext uri="{FF2B5EF4-FFF2-40B4-BE49-F238E27FC236}">
                <a16:creationId xmlns:a16="http://schemas.microsoft.com/office/drawing/2014/main" id="{C326EE3E-C61C-3676-DD55-5BDA971497C4}"/>
              </a:ext>
            </a:extLst>
          </p:cNvPr>
          <p:cNvGrpSpPr/>
          <p:nvPr/>
        </p:nvGrpSpPr>
        <p:grpSpPr>
          <a:xfrm>
            <a:off x="4628006" y="1867387"/>
            <a:ext cx="2436268" cy="2727400"/>
            <a:chOff x="4739280" y="-378083"/>
            <a:chExt cx="3442781" cy="3692764"/>
          </a:xfrm>
        </p:grpSpPr>
        <p:sp>
          <p:nvSpPr>
            <p:cNvPr id="28" name="Tekstvak 27">
              <a:extLst>
                <a:ext uri="{FF2B5EF4-FFF2-40B4-BE49-F238E27FC236}">
                  <a16:creationId xmlns:a16="http://schemas.microsoft.com/office/drawing/2014/main" id="{DD98855A-20FD-E8B7-CDE0-ED714D8824FC}"/>
                </a:ext>
              </a:extLst>
            </p:cNvPr>
            <p:cNvSpPr txBox="1"/>
            <p:nvPr/>
          </p:nvSpPr>
          <p:spPr>
            <a:xfrm>
              <a:off x="6125696" y="-378083"/>
              <a:ext cx="858820" cy="1041785"/>
            </a:xfrm>
            <a:prstGeom prst="rect">
              <a:avLst/>
            </a:prstGeom>
            <a:noFill/>
          </p:spPr>
          <p:txBody>
            <a:bodyPr wrap="square">
              <a:spAutoFit/>
            </a:bodyPr>
            <a:lstStyle/>
            <a:p>
              <a:r>
                <a:rPr lang="nl-NL" sz="4400" dirty="0">
                  <a:solidFill>
                    <a:srgbClr val="005889"/>
                  </a:solidFill>
                  <a:latin typeface="Source Sans Pro" panose="020B0503030403020204" pitchFamily="34" charset="0"/>
                  <a:ea typeface="Source Sans Pro" panose="020B0503030403020204" pitchFamily="34" charset="0"/>
                </a:rPr>
                <a:t>2.</a:t>
              </a:r>
              <a:endParaRPr lang="nl-NL" sz="4400" dirty="0">
                <a:solidFill>
                  <a:srgbClr val="005889"/>
                </a:solidFill>
              </a:endParaRPr>
            </a:p>
          </p:txBody>
        </p:sp>
        <p:sp>
          <p:nvSpPr>
            <p:cNvPr id="30" name="Tekstvak 29">
              <a:extLst>
                <a:ext uri="{FF2B5EF4-FFF2-40B4-BE49-F238E27FC236}">
                  <a16:creationId xmlns:a16="http://schemas.microsoft.com/office/drawing/2014/main" id="{8A942C5E-7FB5-A754-8D2B-9E957F9679F3}"/>
                </a:ext>
              </a:extLst>
            </p:cNvPr>
            <p:cNvSpPr txBox="1"/>
            <p:nvPr/>
          </p:nvSpPr>
          <p:spPr>
            <a:xfrm>
              <a:off x="4739280" y="2374518"/>
              <a:ext cx="3442781" cy="940163"/>
            </a:xfrm>
            <a:prstGeom prst="rect">
              <a:avLst/>
            </a:prstGeom>
            <a:noFill/>
          </p:spPr>
          <p:txBody>
            <a:bodyPr wrap="square" rtlCol="0">
              <a:noAutofit/>
            </a:bodyPr>
            <a:lstStyle/>
            <a:p>
              <a:pPr algn="ctr">
                <a:lnSpc>
                  <a:spcPct val="90000"/>
                </a:lnSpc>
                <a:spcBef>
                  <a:spcPts val="1000"/>
                </a:spcBef>
              </a:pPr>
              <a:r>
                <a:rPr lang="nl-NL" sz="2000" dirty="0">
                  <a:solidFill>
                    <a:srgbClr val="005889"/>
                  </a:solidFill>
                  <a:latin typeface="Source Sans Pro" panose="020B0503030403020204" pitchFamily="34" charset="0"/>
                  <a:ea typeface="Source Sans Pro" panose="020B0503030403020204" pitchFamily="34" charset="0"/>
                </a:rPr>
                <a:t>Lang of vaak aanwezig, gedurende minimaal 4 weken, verandering t.o.v. eerder</a:t>
              </a:r>
            </a:p>
          </p:txBody>
        </p:sp>
      </p:grpSp>
      <p:grpSp>
        <p:nvGrpSpPr>
          <p:cNvPr id="66" name="Groep 65">
            <a:extLst>
              <a:ext uri="{FF2B5EF4-FFF2-40B4-BE49-F238E27FC236}">
                <a16:creationId xmlns:a16="http://schemas.microsoft.com/office/drawing/2014/main" id="{3C412883-BCEE-7F2F-9F67-A3E5C4218A85}"/>
              </a:ext>
            </a:extLst>
          </p:cNvPr>
          <p:cNvGrpSpPr/>
          <p:nvPr/>
        </p:nvGrpSpPr>
        <p:grpSpPr>
          <a:xfrm>
            <a:off x="7358785" y="1865015"/>
            <a:ext cx="2044942" cy="2754778"/>
            <a:chOff x="9398294" y="1396590"/>
            <a:chExt cx="2044942" cy="2754778"/>
          </a:xfrm>
        </p:grpSpPr>
        <p:sp>
          <p:nvSpPr>
            <p:cNvPr id="67" name="Tekstvak 66">
              <a:extLst>
                <a:ext uri="{FF2B5EF4-FFF2-40B4-BE49-F238E27FC236}">
                  <a16:creationId xmlns:a16="http://schemas.microsoft.com/office/drawing/2014/main" id="{74E51947-71BB-5356-31ED-7B849A0AA5FF}"/>
                </a:ext>
              </a:extLst>
            </p:cNvPr>
            <p:cNvSpPr txBox="1"/>
            <p:nvPr/>
          </p:nvSpPr>
          <p:spPr>
            <a:xfrm>
              <a:off x="10185929" y="1396590"/>
              <a:ext cx="607740" cy="769441"/>
            </a:xfrm>
            <a:prstGeom prst="rect">
              <a:avLst/>
            </a:prstGeom>
            <a:noFill/>
          </p:spPr>
          <p:txBody>
            <a:bodyPr wrap="square">
              <a:spAutoFit/>
            </a:bodyPr>
            <a:lstStyle/>
            <a:p>
              <a:r>
                <a:rPr lang="nl-NL" sz="4400" dirty="0">
                  <a:solidFill>
                    <a:srgbClr val="005889"/>
                  </a:solidFill>
                  <a:latin typeface="Source Sans Pro" panose="020B0503030403020204" pitchFamily="34" charset="0"/>
                  <a:ea typeface="Source Sans Pro" panose="020B0503030403020204" pitchFamily="34" charset="0"/>
                </a:rPr>
                <a:t>3.</a:t>
              </a:r>
              <a:endParaRPr lang="nl-NL" sz="4400" dirty="0">
                <a:solidFill>
                  <a:srgbClr val="005889"/>
                </a:solidFill>
              </a:endParaRPr>
            </a:p>
          </p:txBody>
        </p:sp>
        <p:pic>
          <p:nvPicPr>
            <p:cNvPr id="68" name="Afbeelding 67">
              <a:extLst>
                <a:ext uri="{FF2B5EF4-FFF2-40B4-BE49-F238E27FC236}">
                  <a16:creationId xmlns:a16="http://schemas.microsoft.com/office/drawing/2014/main" id="{EEBCEF8F-C04C-54D8-896F-4F62AA4AF4DB}"/>
                </a:ext>
              </a:extLst>
            </p:cNvPr>
            <p:cNvPicPr>
              <a:picLocks noChangeAspect="1"/>
            </p:cNvPicPr>
            <p:nvPr/>
          </p:nvPicPr>
          <p:blipFill>
            <a:blip r:embed="rId5"/>
            <a:stretch>
              <a:fillRect/>
            </a:stretch>
          </p:blipFill>
          <p:spPr>
            <a:xfrm>
              <a:off x="10512041" y="2370265"/>
              <a:ext cx="601780" cy="670837"/>
            </a:xfrm>
            <a:prstGeom prst="rect">
              <a:avLst/>
            </a:prstGeom>
          </p:spPr>
        </p:pic>
        <p:sp>
          <p:nvSpPr>
            <p:cNvPr id="70" name="Tekstvak 69">
              <a:extLst>
                <a:ext uri="{FF2B5EF4-FFF2-40B4-BE49-F238E27FC236}">
                  <a16:creationId xmlns:a16="http://schemas.microsoft.com/office/drawing/2014/main" id="{D775C9D7-2F1D-D4E9-8DA6-F3322FCED20C}"/>
                </a:ext>
              </a:extLst>
            </p:cNvPr>
            <p:cNvSpPr txBox="1"/>
            <p:nvPr/>
          </p:nvSpPr>
          <p:spPr>
            <a:xfrm>
              <a:off x="9398294" y="3410731"/>
              <a:ext cx="2044942" cy="740637"/>
            </a:xfrm>
            <a:prstGeom prst="rect">
              <a:avLst/>
            </a:prstGeom>
            <a:noFill/>
          </p:spPr>
          <p:txBody>
            <a:bodyPr wrap="square" rtlCol="0">
              <a:noAutofit/>
            </a:bodyPr>
            <a:lstStyle/>
            <a:p>
              <a:pPr algn="ctr">
                <a:lnSpc>
                  <a:spcPct val="90000"/>
                </a:lnSpc>
                <a:spcBef>
                  <a:spcPts val="1000"/>
                </a:spcBef>
              </a:pPr>
              <a:r>
                <a:rPr lang="nl-NL" sz="2000" dirty="0">
                  <a:solidFill>
                    <a:srgbClr val="005889"/>
                  </a:solidFill>
                  <a:latin typeface="Source Sans Pro" panose="020B0503030403020204" pitchFamily="34" charset="0"/>
                  <a:ea typeface="Source Sans Pro" panose="020B0503030403020204" pitchFamily="34" charset="0"/>
                </a:rPr>
                <a:t>Zonder andere oorzaak</a:t>
              </a:r>
            </a:p>
          </p:txBody>
        </p:sp>
      </p:grpSp>
      <p:grpSp>
        <p:nvGrpSpPr>
          <p:cNvPr id="76" name="Groep 75">
            <a:extLst>
              <a:ext uri="{FF2B5EF4-FFF2-40B4-BE49-F238E27FC236}">
                <a16:creationId xmlns:a16="http://schemas.microsoft.com/office/drawing/2014/main" id="{AD3A0BCC-8A9E-071F-0B64-D433E7772F15}"/>
              </a:ext>
            </a:extLst>
          </p:cNvPr>
          <p:cNvGrpSpPr/>
          <p:nvPr/>
        </p:nvGrpSpPr>
        <p:grpSpPr>
          <a:xfrm>
            <a:off x="9992749" y="1819983"/>
            <a:ext cx="2044942" cy="2799810"/>
            <a:chOff x="9257227" y="1844068"/>
            <a:chExt cx="2627817" cy="3554068"/>
          </a:xfrm>
        </p:grpSpPr>
        <p:sp>
          <p:nvSpPr>
            <p:cNvPr id="78" name="Tekstvak 77">
              <a:extLst>
                <a:ext uri="{FF2B5EF4-FFF2-40B4-BE49-F238E27FC236}">
                  <a16:creationId xmlns:a16="http://schemas.microsoft.com/office/drawing/2014/main" id="{DB71EAD0-3151-BF2D-1853-3692DE912189}"/>
                </a:ext>
              </a:extLst>
            </p:cNvPr>
            <p:cNvSpPr txBox="1"/>
            <p:nvPr/>
          </p:nvSpPr>
          <p:spPr>
            <a:xfrm>
              <a:off x="10145177" y="1844068"/>
              <a:ext cx="861044" cy="976725"/>
            </a:xfrm>
            <a:prstGeom prst="rect">
              <a:avLst/>
            </a:prstGeom>
            <a:noFill/>
          </p:spPr>
          <p:txBody>
            <a:bodyPr wrap="square">
              <a:spAutoFit/>
            </a:bodyPr>
            <a:lstStyle/>
            <a:p>
              <a:r>
                <a:rPr lang="nl-NL" sz="4400" dirty="0">
                  <a:solidFill>
                    <a:srgbClr val="005889"/>
                  </a:solidFill>
                  <a:latin typeface="Source Sans Pro" panose="020B0503030403020204" pitchFamily="34" charset="0"/>
                  <a:ea typeface="Source Sans Pro" panose="020B0503030403020204" pitchFamily="34" charset="0"/>
                </a:rPr>
                <a:t>4.</a:t>
              </a:r>
              <a:endParaRPr lang="nl-NL" sz="4400" dirty="0">
                <a:solidFill>
                  <a:srgbClr val="005889"/>
                </a:solidFill>
              </a:endParaRPr>
            </a:p>
          </p:txBody>
        </p:sp>
        <p:sp>
          <p:nvSpPr>
            <p:cNvPr id="79" name="Tekstvak 78">
              <a:extLst>
                <a:ext uri="{FF2B5EF4-FFF2-40B4-BE49-F238E27FC236}">
                  <a16:creationId xmlns:a16="http://schemas.microsoft.com/office/drawing/2014/main" id="{BD7B42AF-5638-3232-9820-AFD2846CF625}"/>
                </a:ext>
              </a:extLst>
            </p:cNvPr>
            <p:cNvSpPr txBox="1"/>
            <p:nvPr/>
          </p:nvSpPr>
          <p:spPr>
            <a:xfrm>
              <a:off x="9257227" y="4457973"/>
              <a:ext cx="2627817" cy="940163"/>
            </a:xfrm>
            <a:prstGeom prst="rect">
              <a:avLst/>
            </a:prstGeom>
            <a:noFill/>
          </p:spPr>
          <p:txBody>
            <a:bodyPr wrap="square" rtlCol="0">
              <a:noAutofit/>
            </a:bodyPr>
            <a:lstStyle/>
            <a:p>
              <a:pPr algn="ctr">
                <a:lnSpc>
                  <a:spcPct val="90000"/>
                </a:lnSpc>
                <a:spcBef>
                  <a:spcPts val="1000"/>
                </a:spcBef>
              </a:pPr>
              <a:r>
                <a:rPr lang="nl-NL" sz="2000" dirty="0">
                  <a:solidFill>
                    <a:srgbClr val="005889"/>
                  </a:solidFill>
                  <a:latin typeface="Source Sans Pro" panose="020B0503030403020204" pitchFamily="34" charset="0"/>
                  <a:ea typeface="Source Sans Pro" panose="020B0503030403020204" pitchFamily="34" charset="0"/>
                </a:rPr>
                <a:t>Leidend tot beperking op persoonlijk/ sociaal of ander vlak</a:t>
              </a:r>
            </a:p>
          </p:txBody>
        </p:sp>
      </p:grpSp>
      <p:sp>
        <p:nvSpPr>
          <p:cNvPr id="81" name="Tekstvak 80">
            <a:extLst>
              <a:ext uri="{FF2B5EF4-FFF2-40B4-BE49-F238E27FC236}">
                <a16:creationId xmlns:a16="http://schemas.microsoft.com/office/drawing/2014/main" id="{CD0A1246-094E-9AAC-1367-DF503394B9AF}"/>
              </a:ext>
            </a:extLst>
          </p:cNvPr>
          <p:cNvSpPr txBox="1"/>
          <p:nvPr/>
        </p:nvSpPr>
        <p:spPr>
          <a:xfrm>
            <a:off x="3064448" y="1857151"/>
            <a:ext cx="607740" cy="769441"/>
          </a:xfrm>
          <a:prstGeom prst="rect">
            <a:avLst/>
          </a:prstGeom>
          <a:noFill/>
        </p:spPr>
        <p:txBody>
          <a:bodyPr wrap="square">
            <a:spAutoFit/>
          </a:bodyPr>
          <a:lstStyle/>
          <a:p>
            <a:r>
              <a:rPr lang="nl-NL" sz="4400" dirty="0">
                <a:solidFill>
                  <a:srgbClr val="005889"/>
                </a:solidFill>
                <a:latin typeface="Source Sans Pro" panose="020B0503030403020204" pitchFamily="34" charset="0"/>
                <a:ea typeface="Source Sans Pro" panose="020B0503030403020204" pitchFamily="34" charset="0"/>
              </a:rPr>
              <a:t>1.</a:t>
            </a:r>
            <a:endParaRPr lang="nl-NL" sz="4400" dirty="0">
              <a:solidFill>
                <a:srgbClr val="005889"/>
              </a:solidFill>
            </a:endParaRPr>
          </a:p>
        </p:txBody>
      </p:sp>
      <p:pic>
        <p:nvPicPr>
          <p:cNvPr id="82" name="Afbeelding 81" descr="Afbeelding met clipart, Tekenfilm, tekening, illustratie&#10;&#10;Automatisch gegenereerde beschrijving">
            <a:extLst>
              <a:ext uri="{FF2B5EF4-FFF2-40B4-BE49-F238E27FC236}">
                <a16:creationId xmlns:a16="http://schemas.microsoft.com/office/drawing/2014/main" id="{AE228174-4B9A-6911-8E9D-E7C38269B3E3}"/>
              </a:ext>
            </a:extLst>
          </p:cNvPr>
          <p:cNvPicPr>
            <a:picLocks noChangeAspect="1"/>
          </p:cNvPicPr>
          <p:nvPr/>
        </p:nvPicPr>
        <p:blipFill>
          <a:blip r:embed="rId6"/>
          <a:stretch>
            <a:fillRect/>
          </a:stretch>
        </p:blipFill>
        <p:spPr>
          <a:xfrm>
            <a:off x="2581775" y="2905813"/>
            <a:ext cx="453368" cy="523187"/>
          </a:xfrm>
          <a:prstGeom prst="rect">
            <a:avLst/>
          </a:prstGeom>
        </p:spPr>
      </p:pic>
      <p:pic>
        <p:nvPicPr>
          <p:cNvPr id="83" name="Afbeelding 82" descr="Afbeelding met tekening, clipart, schets, illustratie&#10;&#10;Automatisch gegenereerde beschrijving">
            <a:extLst>
              <a:ext uri="{FF2B5EF4-FFF2-40B4-BE49-F238E27FC236}">
                <a16:creationId xmlns:a16="http://schemas.microsoft.com/office/drawing/2014/main" id="{AA079E3E-667C-D47F-C22A-8F75A0EAB278}"/>
              </a:ext>
            </a:extLst>
          </p:cNvPr>
          <p:cNvPicPr>
            <a:picLocks noChangeAspect="1"/>
          </p:cNvPicPr>
          <p:nvPr/>
        </p:nvPicPr>
        <p:blipFill>
          <a:blip r:embed="rId7"/>
          <a:stretch>
            <a:fillRect/>
          </a:stretch>
        </p:blipFill>
        <p:spPr>
          <a:xfrm>
            <a:off x="3109516" y="2907177"/>
            <a:ext cx="361187" cy="519387"/>
          </a:xfrm>
          <a:prstGeom prst="rect">
            <a:avLst/>
          </a:prstGeom>
        </p:spPr>
      </p:pic>
      <p:pic>
        <p:nvPicPr>
          <p:cNvPr id="84" name="Afbeelding 83">
            <a:extLst>
              <a:ext uri="{FF2B5EF4-FFF2-40B4-BE49-F238E27FC236}">
                <a16:creationId xmlns:a16="http://schemas.microsoft.com/office/drawing/2014/main" id="{5CCAF2D3-92FE-2165-8C09-77AAA1FE2E5D}"/>
              </a:ext>
            </a:extLst>
          </p:cNvPr>
          <p:cNvPicPr>
            <a:picLocks noChangeAspect="1"/>
          </p:cNvPicPr>
          <p:nvPr/>
        </p:nvPicPr>
        <p:blipFill>
          <a:blip r:embed="rId8"/>
          <a:stretch>
            <a:fillRect/>
          </a:stretch>
        </p:blipFill>
        <p:spPr>
          <a:xfrm>
            <a:off x="3539574" y="2922395"/>
            <a:ext cx="498462" cy="498462"/>
          </a:xfrm>
          <a:prstGeom prst="rect">
            <a:avLst/>
          </a:prstGeom>
        </p:spPr>
      </p:pic>
      <p:sp>
        <p:nvSpPr>
          <p:cNvPr id="85" name="Tekstvak 84">
            <a:extLst>
              <a:ext uri="{FF2B5EF4-FFF2-40B4-BE49-F238E27FC236}">
                <a16:creationId xmlns:a16="http://schemas.microsoft.com/office/drawing/2014/main" id="{14271B71-5210-E3A7-B945-D7241B45B3E1}"/>
              </a:ext>
            </a:extLst>
          </p:cNvPr>
          <p:cNvSpPr txBox="1"/>
          <p:nvPr/>
        </p:nvSpPr>
        <p:spPr>
          <a:xfrm>
            <a:off x="2316985" y="3897350"/>
            <a:ext cx="2101709" cy="713497"/>
          </a:xfrm>
          <a:prstGeom prst="rect">
            <a:avLst/>
          </a:prstGeom>
          <a:noFill/>
        </p:spPr>
        <p:txBody>
          <a:bodyPr wrap="square" rtlCol="0">
            <a:noAutofit/>
          </a:bodyPr>
          <a:lstStyle/>
          <a:p>
            <a:pPr algn="ctr">
              <a:lnSpc>
                <a:spcPct val="90000"/>
              </a:lnSpc>
              <a:spcBef>
                <a:spcPts val="1000"/>
              </a:spcBef>
            </a:pPr>
            <a:r>
              <a:rPr lang="nl-NL" sz="2000" dirty="0">
                <a:solidFill>
                  <a:srgbClr val="005889"/>
                </a:solidFill>
                <a:latin typeface="Source Sans Pro" panose="020B0503030403020204" pitchFamily="34" charset="0"/>
                <a:ea typeface="Source Sans Pro" panose="020B0503030403020204" pitchFamily="34" charset="0"/>
              </a:rPr>
              <a:t>Afname van initiatief, interesse en/of emotionele reactie </a:t>
            </a:r>
          </a:p>
          <a:p>
            <a:pPr algn="ctr">
              <a:lnSpc>
                <a:spcPct val="90000"/>
              </a:lnSpc>
              <a:spcBef>
                <a:spcPts val="1000"/>
              </a:spcBef>
            </a:pPr>
            <a:endParaRPr lang="nl-NL" sz="2000" dirty="0">
              <a:solidFill>
                <a:srgbClr val="005889"/>
              </a:solidFill>
              <a:latin typeface="Source Sans Pro" panose="020B0503030403020204" pitchFamily="34" charset="0"/>
              <a:ea typeface="Source Sans Pro" panose="020B0503030403020204" pitchFamily="34" charset="0"/>
            </a:endParaRPr>
          </a:p>
        </p:txBody>
      </p:sp>
      <p:pic>
        <p:nvPicPr>
          <p:cNvPr id="2" name="Afbeelding 1" descr="Afbeelding met Graphics, clipart, grafische vormgeving, illustratie&#10;&#10;Automatisch gegenereerde beschrijving">
            <a:extLst>
              <a:ext uri="{FF2B5EF4-FFF2-40B4-BE49-F238E27FC236}">
                <a16:creationId xmlns:a16="http://schemas.microsoft.com/office/drawing/2014/main" id="{6CFFE9A5-D746-FB8F-B8C9-C3CCE2CB16F4}"/>
              </a:ext>
            </a:extLst>
          </p:cNvPr>
          <p:cNvPicPr>
            <a:picLocks noChangeAspect="1"/>
          </p:cNvPicPr>
          <p:nvPr/>
        </p:nvPicPr>
        <p:blipFill>
          <a:blip r:embed="rId9"/>
          <a:stretch>
            <a:fillRect/>
          </a:stretch>
        </p:blipFill>
        <p:spPr>
          <a:xfrm>
            <a:off x="7489358" y="2894259"/>
            <a:ext cx="891898" cy="576612"/>
          </a:xfrm>
          <a:prstGeom prst="rect">
            <a:avLst/>
          </a:prstGeom>
        </p:spPr>
      </p:pic>
      <p:sp>
        <p:nvSpPr>
          <p:cNvPr id="3" name="Titel 1">
            <a:extLst>
              <a:ext uri="{FF2B5EF4-FFF2-40B4-BE49-F238E27FC236}">
                <a16:creationId xmlns:a16="http://schemas.microsoft.com/office/drawing/2014/main" id="{8B7D7D74-FA10-62E2-C7D5-05E2C9977A62}"/>
              </a:ext>
            </a:extLst>
          </p:cNvPr>
          <p:cNvSpPr txBox="1">
            <a:spLocks/>
          </p:cNvSpPr>
          <p:nvPr/>
        </p:nvSpPr>
        <p:spPr>
          <a:xfrm>
            <a:off x="3005136" y="365125"/>
            <a:ext cx="8348663" cy="1325563"/>
          </a:xfrm>
          <a:prstGeom prst="rect">
            <a:avLst/>
          </a:prstGeom>
        </p:spPr>
        <p:txBody>
          <a:bodyPr/>
          <a:lstStyle>
            <a:lvl1pPr algn="l" defTabSz="914400" rtl="0" eaLnBrk="1" latinLnBrk="0" hangingPunct="1">
              <a:lnSpc>
                <a:spcPct val="90000"/>
              </a:lnSpc>
              <a:spcBef>
                <a:spcPct val="0"/>
              </a:spcBef>
              <a:buNone/>
              <a:defRPr sz="4400" b="0" i="0" kern="1200">
                <a:solidFill>
                  <a:schemeClr val="accent1"/>
                </a:solidFill>
                <a:latin typeface="Calibri" panose="020F0502020204030204" pitchFamily="34" charset="0"/>
                <a:ea typeface="Calibri" panose="020F0502020204030204" pitchFamily="34" charset="0"/>
                <a:cs typeface="+mj-cs"/>
              </a:defRPr>
            </a:lvl1pPr>
          </a:lstStyle>
          <a:p>
            <a:r>
              <a:rPr lang="nl-NL" sz="4000" dirty="0">
                <a:solidFill>
                  <a:srgbClr val="00A195"/>
                </a:solidFill>
                <a:latin typeface="Source Sans Pro" panose="020B0503030403020204" pitchFamily="34" charset="0"/>
                <a:ea typeface="Source Sans Pro" panose="020B0503030403020204" pitchFamily="34" charset="0"/>
              </a:rPr>
              <a:t>Diagnostische criteria voor apathie bij cognitieve stoornissen/dementie</a:t>
            </a:r>
          </a:p>
        </p:txBody>
      </p:sp>
      <p:pic>
        <p:nvPicPr>
          <p:cNvPr id="4" name="Afbeelding 3" descr="Afbeelding met clipart, tekenfilm, Tekenfilm, illustratie&#10;&#10;Automatisch gegenereerde beschrijving">
            <a:extLst>
              <a:ext uri="{FF2B5EF4-FFF2-40B4-BE49-F238E27FC236}">
                <a16:creationId xmlns:a16="http://schemas.microsoft.com/office/drawing/2014/main" id="{04C12F9D-C6D2-EA63-FF69-37D2EC74C595}"/>
              </a:ext>
            </a:extLst>
          </p:cNvPr>
          <p:cNvPicPr>
            <a:picLocks noChangeAspect="1"/>
          </p:cNvPicPr>
          <p:nvPr/>
        </p:nvPicPr>
        <p:blipFill>
          <a:blip r:embed="rId10"/>
          <a:stretch>
            <a:fillRect/>
          </a:stretch>
        </p:blipFill>
        <p:spPr>
          <a:xfrm>
            <a:off x="10293579" y="2712957"/>
            <a:ext cx="1443282" cy="907825"/>
          </a:xfrm>
          <a:prstGeom prst="rect">
            <a:avLst/>
          </a:prstGeom>
        </p:spPr>
      </p:pic>
      <p:pic>
        <p:nvPicPr>
          <p:cNvPr id="5" name="Afbeelding 4" descr="Afbeelding met clipart, tekenfilm, Tekenfilm, illustratie&#10;&#10;Automatisch gegenereerde beschrijving">
            <a:extLst>
              <a:ext uri="{FF2B5EF4-FFF2-40B4-BE49-F238E27FC236}">
                <a16:creationId xmlns:a16="http://schemas.microsoft.com/office/drawing/2014/main" id="{B63C1403-5596-0DFD-4409-25EAFDDB5D01}"/>
              </a:ext>
            </a:extLst>
          </p:cNvPr>
          <p:cNvPicPr>
            <a:picLocks noChangeAspect="1"/>
          </p:cNvPicPr>
          <p:nvPr/>
        </p:nvPicPr>
        <p:blipFill>
          <a:blip r:embed="rId11"/>
          <a:stretch>
            <a:fillRect/>
          </a:stretch>
        </p:blipFill>
        <p:spPr>
          <a:xfrm>
            <a:off x="6336319" y="2878045"/>
            <a:ext cx="480629" cy="510235"/>
          </a:xfrm>
          <a:prstGeom prst="rect">
            <a:avLst/>
          </a:prstGeom>
        </p:spPr>
      </p:pic>
      <p:pic>
        <p:nvPicPr>
          <p:cNvPr id="6" name="Afbeelding 5">
            <a:extLst>
              <a:ext uri="{FF2B5EF4-FFF2-40B4-BE49-F238E27FC236}">
                <a16:creationId xmlns:a16="http://schemas.microsoft.com/office/drawing/2014/main" id="{07218895-D144-CF6A-79EF-2DAD9C3E3910}"/>
              </a:ext>
            </a:extLst>
          </p:cNvPr>
          <p:cNvPicPr>
            <a:picLocks noChangeAspect="1"/>
          </p:cNvPicPr>
          <p:nvPr/>
        </p:nvPicPr>
        <p:blipFill rotWithShape="1">
          <a:blip r:embed="rId12"/>
          <a:srcRect l="70895"/>
          <a:stretch/>
        </p:blipFill>
        <p:spPr>
          <a:xfrm>
            <a:off x="4879723" y="2795455"/>
            <a:ext cx="607740" cy="675416"/>
          </a:xfrm>
          <a:prstGeom prst="rect">
            <a:avLst/>
          </a:prstGeom>
        </p:spPr>
      </p:pic>
      <p:pic>
        <p:nvPicPr>
          <p:cNvPr id="7" name="Afbeelding 6">
            <a:extLst>
              <a:ext uri="{FF2B5EF4-FFF2-40B4-BE49-F238E27FC236}">
                <a16:creationId xmlns:a16="http://schemas.microsoft.com/office/drawing/2014/main" id="{3D25FA91-A129-83C7-CDBA-119DAE023EED}"/>
              </a:ext>
            </a:extLst>
          </p:cNvPr>
          <p:cNvPicPr>
            <a:picLocks noChangeAspect="1"/>
          </p:cNvPicPr>
          <p:nvPr/>
        </p:nvPicPr>
        <p:blipFill rotWithShape="1">
          <a:blip r:embed="rId12"/>
          <a:srcRect l="38610" r="25837"/>
          <a:stretch/>
        </p:blipFill>
        <p:spPr>
          <a:xfrm>
            <a:off x="5540711" y="2795455"/>
            <a:ext cx="742360" cy="675416"/>
          </a:xfrm>
          <a:prstGeom prst="rect">
            <a:avLst/>
          </a:prstGeom>
        </p:spPr>
      </p:pic>
    </p:spTree>
    <p:custDataLst>
      <p:tags r:id="rId1"/>
    </p:custDataLst>
    <p:extLst>
      <p:ext uri="{BB962C8B-B14F-4D97-AF65-F5344CB8AC3E}">
        <p14:creationId xmlns:p14="http://schemas.microsoft.com/office/powerpoint/2010/main" val="1592550490"/>
      </p:ext>
    </p:extLst>
  </p:cSld>
  <p:clrMapOvr>
    <a:masterClrMapping/>
  </p:clrMapOvr>
  <mc:AlternateContent xmlns:mc="http://schemas.openxmlformats.org/markup-compatibility/2006" xmlns:p14="http://schemas.microsoft.com/office/powerpoint/2010/main">
    <mc:Choice Requires="p14">
      <p:transition spd="med" p14:dur="700" advTm="44318">
        <p:fade/>
      </p:transition>
    </mc:Choice>
    <mc:Fallback xmlns="">
      <p:transition spd="med" advTm="44318">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Tijdelijke aanduiding voor afbeelding 3" descr="Afbeelding met schermopname, clipart, tekenfilm, grafische vormgeving">
            <a:extLst>
              <a:ext uri="{FF2B5EF4-FFF2-40B4-BE49-F238E27FC236}">
                <a16:creationId xmlns:a16="http://schemas.microsoft.com/office/drawing/2014/main" id="{BBC640AF-A240-54DB-01AC-AE58A2ADBA4F}"/>
              </a:ext>
            </a:extLst>
          </p:cNvPr>
          <p:cNvPicPr>
            <a:picLocks noChangeAspect="1"/>
          </p:cNvPicPr>
          <p:nvPr/>
        </p:nvPicPr>
        <p:blipFill>
          <a:blip r:embed="rId4"/>
          <a:srcRect l="12" r="12"/>
          <a:stretch>
            <a:fillRect/>
          </a:stretch>
        </p:blipFill>
        <p:spPr>
          <a:xfrm>
            <a:off x="0" y="0"/>
            <a:ext cx="12192000" cy="6858000"/>
          </a:xfrm>
          <a:prstGeom prst="rect">
            <a:avLst/>
          </a:prstGeom>
        </p:spPr>
      </p:pic>
      <p:sp>
        <p:nvSpPr>
          <p:cNvPr id="13" name="Titel 1">
            <a:extLst>
              <a:ext uri="{FF2B5EF4-FFF2-40B4-BE49-F238E27FC236}">
                <a16:creationId xmlns:a16="http://schemas.microsoft.com/office/drawing/2014/main" id="{7730A87C-8D8D-41A6-B37D-CABC74B78D4F}"/>
              </a:ext>
            </a:extLst>
          </p:cNvPr>
          <p:cNvSpPr txBox="1">
            <a:spLocks/>
          </p:cNvSpPr>
          <p:nvPr/>
        </p:nvSpPr>
        <p:spPr>
          <a:xfrm>
            <a:off x="3005136" y="365125"/>
            <a:ext cx="8348663" cy="1325563"/>
          </a:xfrm>
          <a:prstGeom prst="rect">
            <a:avLst/>
          </a:prstGeom>
        </p:spPr>
        <p:txBody>
          <a:bodyPr/>
          <a:lstStyle>
            <a:lvl1pPr algn="l" defTabSz="914400" rtl="0" eaLnBrk="1" latinLnBrk="0" hangingPunct="1">
              <a:lnSpc>
                <a:spcPct val="90000"/>
              </a:lnSpc>
              <a:spcBef>
                <a:spcPct val="0"/>
              </a:spcBef>
              <a:buNone/>
              <a:defRPr sz="4400" b="0" i="0" kern="1200">
                <a:solidFill>
                  <a:schemeClr val="accent1"/>
                </a:solidFill>
                <a:latin typeface="Calibri" panose="020F0502020204030204" pitchFamily="34" charset="0"/>
                <a:ea typeface="Calibri" panose="020F0502020204030204" pitchFamily="34" charset="0"/>
                <a:cs typeface="+mj-cs"/>
              </a:defRPr>
            </a:lvl1pPr>
          </a:lstStyle>
          <a:p>
            <a:r>
              <a:rPr lang="nl-NL" sz="4000" dirty="0">
                <a:solidFill>
                  <a:srgbClr val="00A195"/>
                </a:solidFill>
                <a:latin typeface="Source Sans Pro" panose="020B0503030403020204" pitchFamily="34" charset="0"/>
                <a:ea typeface="Source Sans Pro" panose="020B0503030403020204" pitchFamily="34" charset="0"/>
              </a:rPr>
              <a:t>Diagnostische criteria voor apathie bij cognitieve stoornissen/dementie</a:t>
            </a:r>
          </a:p>
        </p:txBody>
      </p:sp>
      <p:sp>
        <p:nvSpPr>
          <p:cNvPr id="20" name="Tekstvak 19">
            <a:extLst>
              <a:ext uri="{FF2B5EF4-FFF2-40B4-BE49-F238E27FC236}">
                <a16:creationId xmlns:a16="http://schemas.microsoft.com/office/drawing/2014/main" id="{1881F515-5E5A-1E15-B778-9A0DF389A7CA}"/>
              </a:ext>
            </a:extLst>
          </p:cNvPr>
          <p:cNvSpPr txBox="1"/>
          <p:nvPr/>
        </p:nvSpPr>
        <p:spPr>
          <a:xfrm>
            <a:off x="3579953" y="2370859"/>
            <a:ext cx="607740" cy="769441"/>
          </a:xfrm>
          <a:prstGeom prst="rect">
            <a:avLst/>
          </a:prstGeom>
          <a:noFill/>
        </p:spPr>
        <p:txBody>
          <a:bodyPr wrap="square">
            <a:spAutoFit/>
          </a:bodyPr>
          <a:lstStyle/>
          <a:p>
            <a:r>
              <a:rPr lang="nl-NL" sz="4400" dirty="0">
                <a:solidFill>
                  <a:srgbClr val="005889"/>
                </a:solidFill>
                <a:latin typeface="Source Sans Pro" panose="020B0503030403020204" pitchFamily="34" charset="0"/>
                <a:ea typeface="Source Sans Pro" panose="020B0503030403020204" pitchFamily="34" charset="0"/>
              </a:rPr>
              <a:t>1.</a:t>
            </a:r>
            <a:endParaRPr lang="nl-NL" sz="4400" dirty="0">
              <a:solidFill>
                <a:srgbClr val="005889"/>
              </a:solidFill>
            </a:endParaRPr>
          </a:p>
        </p:txBody>
      </p:sp>
      <p:pic>
        <p:nvPicPr>
          <p:cNvPr id="21" name="Afbeelding 20" descr="Afbeelding met clipart, Tekenfilm, tekening, illustratie&#10;&#10;Automatisch gegenereerde beschrijving">
            <a:extLst>
              <a:ext uri="{FF2B5EF4-FFF2-40B4-BE49-F238E27FC236}">
                <a16:creationId xmlns:a16="http://schemas.microsoft.com/office/drawing/2014/main" id="{C8090E61-6D5D-1CE7-10E8-82024AF6D078}"/>
              </a:ext>
            </a:extLst>
          </p:cNvPr>
          <p:cNvPicPr>
            <a:picLocks noChangeAspect="1"/>
          </p:cNvPicPr>
          <p:nvPr/>
        </p:nvPicPr>
        <p:blipFill>
          <a:blip r:embed="rId5"/>
          <a:stretch>
            <a:fillRect/>
          </a:stretch>
        </p:blipFill>
        <p:spPr>
          <a:xfrm>
            <a:off x="2534742" y="3224726"/>
            <a:ext cx="757305" cy="873930"/>
          </a:xfrm>
          <a:prstGeom prst="rect">
            <a:avLst/>
          </a:prstGeom>
        </p:spPr>
      </p:pic>
      <p:pic>
        <p:nvPicPr>
          <p:cNvPr id="22" name="Afbeelding 21" descr="Afbeelding met tekening, clipart, schets, illustratie&#10;&#10;Automatisch gegenereerde beschrijving">
            <a:extLst>
              <a:ext uri="{FF2B5EF4-FFF2-40B4-BE49-F238E27FC236}">
                <a16:creationId xmlns:a16="http://schemas.microsoft.com/office/drawing/2014/main" id="{CE97A5FC-1EAD-AE8D-0DFA-E503B784375E}"/>
              </a:ext>
            </a:extLst>
          </p:cNvPr>
          <p:cNvPicPr>
            <a:picLocks noChangeAspect="1"/>
          </p:cNvPicPr>
          <p:nvPr/>
        </p:nvPicPr>
        <p:blipFill>
          <a:blip r:embed="rId6"/>
          <a:stretch>
            <a:fillRect/>
          </a:stretch>
        </p:blipFill>
        <p:spPr>
          <a:xfrm>
            <a:off x="3436000" y="3228817"/>
            <a:ext cx="607740" cy="873930"/>
          </a:xfrm>
          <a:prstGeom prst="rect">
            <a:avLst/>
          </a:prstGeom>
        </p:spPr>
      </p:pic>
      <p:pic>
        <p:nvPicPr>
          <p:cNvPr id="23" name="Afbeelding 22">
            <a:extLst>
              <a:ext uri="{FF2B5EF4-FFF2-40B4-BE49-F238E27FC236}">
                <a16:creationId xmlns:a16="http://schemas.microsoft.com/office/drawing/2014/main" id="{AF8AE61A-A5EE-C546-B3C6-86E7401C4586}"/>
              </a:ext>
            </a:extLst>
          </p:cNvPr>
          <p:cNvPicPr>
            <a:picLocks noChangeAspect="1"/>
          </p:cNvPicPr>
          <p:nvPr/>
        </p:nvPicPr>
        <p:blipFill>
          <a:blip r:embed="rId7"/>
          <a:stretch>
            <a:fillRect/>
          </a:stretch>
        </p:blipFill>
        <p:spPr>
          <a:xfrm>
            <a:off x="4187693" y="3224726"/>
            <a:ext cx="876063" cy="876063"/>
          </a:xfrm>
          <a:prstGeom prst="rect">
            <a:avLst/>
          </a:prstGeom>
        </p:spPr>
      </p:pic>
      <p:sp>
        <p:nvSpPr>
          <p:cNvPr id="24" name="Tijdelijke aanduiding voor inhoud 2">
            <a:extLst>
              <a:ext uri="{FF2B5EF4-FFF2-40B4-BE49-F238E27FC236}">
                <a16:creationId xmlns:a16="http://schemas.microsoft.com/office/drawing/2014/main" id="{73CD01C0-0F0F-BC4D-CD94-40BF667FB3F0}"/>
              </a:ext>
            </a:extLst>
          </p:cNvPr>
          <p:cNvSpPr txBox="1">
            <a:spLocks/>
          </p:cNvSpPr>
          <p:nvPr/>
        </p:nvSpPr>
        <p:spPr>
          <a:xfrm>
            <a:off x="5916706" y="1825625"/>
            <a:ext cx="5437094" cy="4351338"/>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800"/>
              </a:spcBef>
              <a:buFont typeface="Arial"/>
              <a:buNone/>
              <a:defRPr sz="3200" b="0" i="0" kern="1200">
                <a:solidFill>
                  <a:schemeClr val="accent1"/>
                </a:solidFill>
                <a:latin typeface="Calibri" panose="020F0502020204030204" pitchFamily="34" charset="0"/>
                <a:ea typeface="Calibri" panose="020F0502020204030204" pitchFamily="34" charset="0"/>
                <a:cs typeface="+mn-cs"/>
              </a:defRPr>
            </a:lvl1pPr>
            <a:lvl2pPr marL="457200" indent="0" algn="l" defTabSz="914400" rtl="0" eaLnBrk="1" latinLnBrk="0" hangingPunct="1">
              <a:lnSpc>
                <a:spcPct val="100000"/>
              </a:lnSpc>
              <a:spcBef>
                <a:spcPts val="500"/>
              </a:spcBef>
              <a:buFont typeface="Systeemlettertype"/>
              <a:buNone/>
              <a:defRPr sz="2800" b="0" i="0" kern="1200">
                <a:solidFill>
                  <a:schemeClr val="accent1"/>
                </a:solidFill>
                <a:latin typeface="Calibri" panose="020F0502020204030204" pitchFamily="34" charset="0"/>
                <a:ea typeface="Calibri" panose="020F0502020204030204" pitchFamily="34" charset="0"/>
                <a:cs typeface="+mn-cs"/>
              </a:defRPr>
            </a:lvl2pPr>
            <a:lvl3pPr marL="914400" indent="0" algn="l" defTabSz="914400" rtl="0" eaLnBrk="1" latinLnBrk="0" hangingPunct="1">
              <a:lnSpc>
                <a:spcPct val="100000"/>
              </a:lnSpc>
              <a:spcBef>
                <a:spcPts val="500"/>
              </a:spcBef>
              <a:buFont typeface="Arial"/>
              <a:buNone/>
              <a:defRPr sz="2400" b="0" i="0" kern="1200">
                <a:solidFill>
                  <a:schemeClr val="accent1"/>
                </a:solidFill>
                <a:latin typeface="Calibri" panose="020F0502020204030204" pitchFamily="34" charset="0"/>
                <a:ea typeface="Calibri" panose="020F0502020204030204" pitchFamily="34" charset="0"/>
                <a:cs typeface="+mn-cs"/>
              </a:defRPr>
            </a:lvl3pPr>
            <a:lvl4pPr marL="1371600" indent="0" algn="l" defTabSz="914400" rtl="0" eaLnBrk="1" latinLnBrk="0" hangingPunct="1">
              <a:lnSpc>
                <a:spcPct val="100000"/>
              </a:lnSpc>
              <a:spcBef>
                <a:spcPts val="500"/>
              </a:spcBef>
              <a:buFont typeface="Systeemlettertype"/>
              <a:buNone/>
              <a:defRPr sz="2000" b="0" i="0" kern="1200">
                <a:solidFill>
                  <a:schemeClr val="accent1"/>
                </a:solidFill>
                <a:latin typeface="Calibri" panose="020F0502020204030204" pitchFamily="34" charset="0"/>
                <a:ea typeface="Calibri" panose="020F0502020204030204" pitchFamily="34" charset="0"/>
                <a:cs typeface="+mn-cs"/>
              </a:defRPr>
            </a:lvl4pPr>
            <a:lvl5pPr marL="1828800" indent="0" algn="l" defTabSz="914400" rtl="0" eaLnBrk="1" latinLnBrk="0" hangingPunct="1">
              <a:lnSpc>
                <a:spcPct val="100000"/>
              </a:lnSpc>
              <a:spcBef>
                <a:spcPts val="500"/>
              </a:spcBef>
              <a:buFont typeface="Systeemlettertype"/>
              <a:buNone/>
              <a:defRPr sz="2000" b="0" i="0" kern="1200">
                <a:solidFill>
                  <a:schemeClr val="accent1"/>
                </a:solidFill>
                <a:latin typeface="Calibri" panose="020F0502020204030204" pitchFamily="34" charset="0"/>
                <a:ea typeface="Calibri" panose="020F0502020204030204" pitchFamily="34" charset="0"/>
                <a:cs typeface="+mn-cs"/>
              </a:defRPr>
            </a:lvl5pPr>
            <a:lvl6pPr marL="22860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9pPr>
          </a:lstStyle>
          <a:p>
            <a:pPr marL="457200" indent="-457200" algn="l">
              <a:lnSpc>
                <a:spcPct val="90000"/>
              </a:lnSpc>
              <a:spcBef>
                <a:spcPts val="1000"/>
              </a:spcBef>
              <a:buAutoNum type="arabicPeriod"/>
            </a:pPr>
            <a:endParaRPr lang="nl-NL" sz="2800" dirty="0">
              <a:solidFill>
                <a:srgbClr val="005889"/>
              </a:solidFill>
              <a:latin typeface="Source Sans Pro" panose="020B0503030403020204" pitchFamily="34" charset="0"/>
              <a:ea typeface="Source Sans Pro" panose="020B0503030403020204" pitchFamily="34" charset="0"/>
            </a:endParaRPr>
          </a:p>
          <a:p>
            <a:pPr algn="l">
              <a:lnSpc>
                <a:spcPct val="90000"/>
              </a:lnSpc>
              <a:spcBef>
                <a:spcPts val="1000"/>
              </a:spcBef>
            </a:pPr>
            <a:r>
              <a:rPr lang="nl-NL" sz="2800" dirty="0">
                <a:solidFill>
                  <a:srgbClr val="005889"/>
                </a:solidFill>
                <a:latin typeface="Source Sans Pro" panose="020B0503030403020204" pitchFamily="34" charset="0"/>
                <a:ea typeface="Source Sans Pro" panose="020B0503030403020204" pitchFamily="34" charset="0"/>
              </a:rPr>
              <a:t>A: verminderd initiatief</a:t>
            </a:r>
          </a:p>
          <a:p>
            <a:pPr algn="l">
              <a:lnSpc>
                <a:spcPct val="90000"/>
              </a:lnSpc>
              <a:spcBef>
                <a:spcPts val="1000"/>
              </a:spcBef>
            </a:pPr>
            <a:r>
              <a:rPr lang="nl-NL" sz="2800" dirty="0">
                <a:solidFill>
                  <a:srgbClr val="005889"/>
                </a:solidFill>
                <a:latin typeface="Source Sans Pro" panose="020B0503030403020204" pitchFamily="34" charset="0"/>
                <a:ea typeface="Source Sans Pro" panose="020B0503030403020204" pitchFamily="34" charset="0"/>
              </a:rPr>
              <a:t>B: verminderde interesse</a:t>
            </a:r>
          </a:p>
          <a:p>
            <a:pPr algn="l">
              <a:lnSpc>
                <a:spcPct val="90000"/>
              </a:lnSpc>
              <a:spcBef>
                <a:spcPts val="1000"/>
              </a:spcBef>
            </a:pPr>
            <a:r>
              <a:rPr lang="nl-NL" sz="2800" dirty="0">
                <a:solidFill>
                  <a:srgbClr val="005889"/>
                </a:solidFill>
                <a:latin typeface="Source Sans Pro" panose="020B0503030403020204" pitchFamily="34" charset="0"/>
                <a:ea typeface="Source Sans Pro" panose="020B0503030403020204" pitchFamily="34" charset="0"/>
              </a:rPr>
              <a:t>C: verminderde emotionele reactie</a:t>
            </a:r>
          </a:p>
          <a:p>
            <a:pPr algn="l">
              <a:lnSpc>
                <a:spcPct val="90000"/>
              </a:lnSpc>
              <a:spcBef>
                <a:spcPts val="1000"/>
              </a:spcBef>
            </a:pPr>
            <a:endParaRPr lang="nl-NL" sz="2800" dirty="0">
              <a:solidFill>
                <a:srgbClr val="005889"/>
              </a:solidFill>
              <a:latin typeface="Source Sans Pro" panose="020B0503030403020204" pitchFamily="34" charset="0"/>
              <a:ea typeface="Source Sans Pro" panose="020B0503030403020204" pitchFamily="34" charset="0"/>
            </a:endParaRPr>
          </a:p>
          <a:p>
            <a:pPr>
              <a:lnSpc>
                <a:spcPct val="90000"/>
              </a:lnSpc>
              <a:spcBef>
                <a:spcPts val="1000"/>
              </a:spcBef>
            </a:pPr>
            <a:r>
              <a:rPr lang="nl-NL" sz="2800" dirty="0">
                <a:solidFill>
                  <a:srgbClr val="005889"/>
                </a:solidFill>
                <a:latin typeface="Source Sans Pro" panose="020B0503030403020204" pitchFamily="34" charset="0"/>
                <a:ea typeface="Source Sans Pro" panose="020B0503030403020204" pitchFamily="34" charset="0"/>
                <a:sym typeface="Wingdings" panose="05000000000000000000" pitchFamily="2" charset="2"/>
              </a:rPr>
              <a:t></a:t>
            </a:r>
            <a:r>
              <a:rPr lang="nl-NL" sz="2800" dirty="0">
                <a:solidFill>
                  <a:srgbClr val="005889"/>
                </a:solidFill>
                <a:latin typeface="Source Sans Pro" panose="020B0503030403020204" pitchFamily="34" charset="0"/>
                <a:ea typeface="Source Sans Pro" panose="020B0503030403020204" pitchFamily="34" charset="0"/>
              </a:rPr>
              <a:t> tenminste 1 symptoom in minimaal 2 van 3</a:t>
            </a:r>
          </a:p>
          <a:p>
            <a:pPr marL="571500" indent="-571500" algn="l">
              <a:lnSpc>
                <a:spcPct val="90000"/>
              </a:lnSpc>
              <a:spcBef>
                <a:spcPts val="1000"/>
              </a:spcBef>
              <a:buFont typeface="+mj-lt"/>
              <a:buAutoNum type="arabicPeriod"/>
            </a:pPr>
            <a:endParaRPr lang="nl-NL" sz="2800" b="1" dirty="0">
              <a:solidFill>
                <a:srgbClr val="005889"/>
              </a:solidFill>
              <a:latin typeface="Source Sans Pro" panose="020B0503030403020204" pitchFamily="34" charset="0"/>
              <a:ea typeface="Source Sans Pro" panose="020B0503030403020204" pitchFamily="34" charset="0"/>
            </a:endParaRPr>
          </a:p>
          <a:p>
            <a:endParaRPr lang="nl-NL" dirty="0"/>
          </a:p>
        </p:txBody>
      </p:sp>
    </p:spTree>
    <p:custDataLst>
      <p:tags r:id="rId1"/>
    </p:custDataLst>
    <p:extLst>
      <p:ext uri="{BB962C8B-B14F-4D97-AF65-F5344CB8AC3E}">
        <p14:creationId xmlns:p14="http://schemas.microsoft.com/office/powerpoint/2010/main" val="4252620435"/>
      </p:ext>
    </p:extLst>
  </p:cSld>
  <p:clrMapOvr>
    <a:masterClrMapping/>
  </p:clrMapOvr>
  <mc:AlternateContent xmlns:mc="http://schemas.openxmlformats.org/markup-compatibility/2006" xmlns:p14="http://schemas.microsoft.com/office/powerpoint/2010/main">
    <mc:Choice Requires="p14">
      <p:transition spd="med" p14:dur="700" advTm="91102">
        <p:fade/>
      </p:transition>
    </mc:Choice>
    <mc:Fallback xmlns="">
      <p:transition spd="med" advTm="91102">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Tijdelijke aanduiding voor afbeelding 3" descr="Afbeelding met schermopname, clipart, tekenfilm, grafische vormgeving">
            <a:extLst>
              <a:ext uri="{FF2B5EF4-FFF2-40B4-BE49-F238E27FC236}">
                <a16:creationId xmlns:a16="http://schemas.microsoft.com/office/drawing/2014/main" id="{8DF83220-CA34-1DCB-7B46-27719A920CA8}"/>
              </a:ext>
            </a:extLst>
          </p:cNvPr>
          <p:cNvPicPr>
            <a:picLocks noChangeAspect="1"/>
          </p:cNvPicPr>
          <p:nvPr/>
        </p:nvPicPr>
        <p:blipFill>
          <a:blip r:embed="rId4"/>
          <a:srcRect l="12" r="12"/>
          <a:stretch>
            <a:fillRect/>
          </a:stretch>
        </p:blipFill>
        <p:spPr>
          <a:xfrm>
            <a:off x="0" y="0"/>
            <a:ext cx="12192000" cy="6858000"/>
          </a:xfrm>
          <a:prstGeom prst="rect">
            <a:avLst/>
          </a:prstGeom>
        </p:spPr>
      </p:pic>
      <p:sp>
        <p:nvSpPr>
          <p:cNvPr id="11" name="Rechthoek: afgeronde hoeken 4">
            <a:extLst>
              <a:ext uri="{FF2B5EF4-FFF2-40B4-BE49-F238E27FC236}">
                <a16:creationId xmlns:a16="http://schemas.microsoft.com/office/drawing/2014/main" id="{A4755BE7-DE8F-7940-8803-04E4358303FD}"/>
              </a:ext>
            </a:extLst>
          </p:cNvPr>
          <p:cNvSpPr txBox="1"/>
          <p:nvPr/>
        </p:nvSpPr>
        <p:spPr>
          <a:xfrm>
            <a:off x="-325258" y="79011"/>
            <a:ext cx="2300400" cy="1656000"/>
          </a:xfrm>
          <a:prstGeom prst="rect">
            <a:avLst/>
          </a:prstGeom>
          <a:noFill/>
          <a:ln>
            <a:noFill/>
          </a:ln>
          <a:effectLst/>
        </p:spPr>
        <p:txBody>
          <a:bodyPr spcFirstLastPara="0" vert="horz" wrap="square" lIns="227584" tIns="227584" rIns="227584" bIns="227584" numCol="1" spcCol="1270" anchor="ctr" anchorCtr="0">
            <a:noAutofit/>
          </a:bodyPr>
          <a:lstStyle/>
          <a:p>
            <a:pPr lvl="0" algn="ctr" defTabSz="1422400">
              <a:spcBef>
                <a:spcPct val="0"/>
              </a:spcBef>
              <a:spcAft>
                <a:spcPct val="35000"/>
              </a:spcAft>
              <a:defRPr/>
            </a:pPr>
            <a:endParaRPr lang="nl-NL" sz="2200" dirty="0">
              <a:solidFill>
                <a:sysClr val="window" lastClr="FFFFFF"/>
              </a:solidFill>
              <a:latin typeface="Source Sans Pro" panose="020B0503030403020204" pitchFamily="34" charset="0"/>
              <a:ea typeface="Source Sans Pro" panose="020B0503030403020204" pitchFamily="34" charset="0"/>
            </a:endParaRPr>
          </a:p>
        </p:txBody>
      </p:sp>
      <p:grpSp>
        <p:nvGrpSpPr>
          <p:cNvPr id="2" name="Groep 1">
            <a:extLst>
              <a:ext uri="{FF2B5EF4-FFF2-40B4-BE49-F238E27FC236}">
                <a16:creationId xmlns:a16="http://schemas.microsoft.com/office/drawing/2014/main" id="{1BD663DF-4563-1BEB-9FD6-322CBF6FE1D8}"/>
              </a:ext>
            </a:extLst>
          </p:cNvPr>
          <p:cNvGrpSpPr/>
          <p:nvPr/>
        </p:nvGrpSpPr>
        <p:grpSpPr>
          <a:xfrm>
            <a:off x="2519291" y="3140300"/>
            <a:ext cx="1851080" cy="823693"/>
            <a:chOff x="5065542" y="877645"/>
            <a:chExt cx="2012573" cy="915310"/>
          </a:xfrm>
        </p:grpSpPr>
        <p:pic>
          <p:nvPicPr>
            <p:cNvPr id="12" name="Afbeelding 11">
              <a:extLst>
                <a:ext uri="{FF2B5EF4-FFF2-40B4-BE49-F238E27FC236}">
                  <a16:creationId xmlns:a16="http://schemas.microsoft.com/office/drawing/2014/main" id="{F9F65FCE-C5FF-BFE2-5481-70B76066A968}"/>
                </a:ext>
              </a:extLst>
            </p:cNvPr>
            <p:cNvPicPr>
              <a:picLocks noChangeAspect="1"/>
            </p:cNvPicPr>
            <p:nvPr/>
          </p:nvPicPr>
          <p:blipFill rotWithShape="1">
            <a:blip r:embed="rId5"/>
            <a:srcRect l="38610" r="25837"/>
            <a:stretch/>
          </p:blipFill>
          <p:spPr>
            <a:xfrm>
              <a:off x="6029058" y="878475"/>
              <a:ext cx="1049057" cy="914480"/>
            </a:xfrm>
            <a:prstGeom prst="rect">
              <a:avLst/>
            </a:prstGeom>
          </p:spPr>
        </p:pic>
        <p:pic>
          <p:nvPicPr>
            <p:cNvPr id="13" name="Afbeelding 12">
              <a:extLst>
                <a:ext uri="{FF2B5EF4-FFF2-40B4-BE49-F238E27FC236}">
                  <a16:creationId xmlns:a16="http://schemas.microsoft.com/office/drawing/2014/main" id="{373726B8-73DC-2752-AEA0-FE362086267A}"/>
                </a:ext>
              </a:extLst>
            </p:cNvPr>
            <p:cNvPicPr>
              <a:picLocks noChangeAspect="1"/>
            </p:cNvPicPr>
            <p:nvPr/>
          </p:nvPicPr>
          <p:blipFill rotWithShape="1">
            <a:blip r:embed="rId5"/>
            <a:srcRect l="70895"/>
            <a:stretch/>
          </p:blipFill>
          <p:spPr>
            <a:xfrm>
              <a:off x="5065542" y="877645"/>
              <a:ext cx="858820" cy="914480"/>
            </a:xfrm>
            <a:prstGeom prst="rect">
              <a:avLst/>
            </a:prstGeom>
          </p:spPr>
        </p:pic>
      </p:grpSp>
      <p:pic>
        <p:nvPicPr>
          <p:cNvPr id="15" name="Afbeelding 14" descr="Afbeelding met clipart, tekenfilm, Tekenfilm, illustratie&#10;&#10;Automatisch gegenereerde beschrijving">
            <a:extLst>
              <a:ext uri="{FF2B5EF4-FFF2-40B4-BE49-F238E27FC236}">
                <a16:creationId xmlns:a16="http://schemas.microsoft.com/office/drawing/2014/main" id="{692A7FC8-0202-24DA-BEBF-35DD7916F676}"/>
              </a:ext>
            </a:extLst>
          </p:cNvPr>
          <p:cNvPicPr>
            <a:picLocks noChangeAspect="1"/>
          </p:cNvPicPr>
          <p:nvPr/>
        </p:nvPicPr>
        <p:blipFill>
          <a:blip r:embed="rId6"/>
          <a:stretch>
            <a:fillRect/>
          </a:stretch>
        </p:blipFill>
        <p:spPr>
          <a:xfrm>
            <a:off x="4338372" y="3172874"/>
            <a:ext cx="713827" cy="757798"/>
          </a:xfrm>
          <a:prstGeom prst="rect">
            <a:avLst/>
          </a:prstGeom>
        </p:spPr>
      </p:pic>
      <p:sp>
        <p:nvSpPr>
          <p:cNvPr id="17" name="Tijdelijke aanduiding voor inhoud 2">
            <a:extLst>
              <a:ext uri="{FF2B5EF4-FFF2-40B4-BE49-F238E27FC236}">
                <a16:creationId xmlns:a16="http://schemas.microsoft.com/office/drawing/2014/main" id="{5483575B-13DC-D327-404D-AA470E1556AB}"/>
              </a:ext>
            </a:extLst>
          </p:cNvPr>
          <p:cNvSpPr txBox="1">
            <a:spLocks/>
          </p:cNvSpPr>
          <p:nvPr/>
        </p:nvSpPr>
        <p:spPr>
          <a:xfrm>
            <a:off x="5916706" y="1825625"/>
            <a:ext cx="5437094" cy="4351338"/>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800"/>
              </a:spcBef>
              <a:buFont typeface="Arial"/>
              <a:buNone/>
              <a:defRPr sz="3200" b="0" i="0" kern="1200">
                <a:solidFill>
                  <a:schemeClr val="accent1"/>
                </a:solidFill>
                <a:latin typeface="Calibri" panose="020F0502020204030204" pitchFamily="34" charset="0"/>
                <a:ea typeface="Calibri" panose="020F0502020204030204" pitchFamily="34" charset="0"/>
                <a:cs typeface="+mn-cs"/>
              </a:defRPr>
            </a:lvl1pPr>
            <a:lvl2pPr marL="457200" indent="0" algn="l" defTabSz="914400" rtl="0" eaLnBrk="1" latinLnBrk="0" hangingPunct="1">
              <a:lnSpc>
                <a:spcPct val="100000"/>
              </a:lnSpc>
              <a:spcBef>
                <a:spcPts val="500"/>
              </a:spcBef>
              <a:buFont typeface="Systeemlettertype"/>
              <a:buNone/>
              <a:defRPr sz="2800" b="0" i="0" kern="1200">
                <a:solidFill>
                  <a:schemeClr val="accent1"/>
                </a:solidFill>
                <a:latin typeface="Calibri" panose="020F0502020204030204" pitchFamily="34" charset="0"/>
                <a:ea typeface="Calibri" panose="020F0502020204030204" pitchFamily="34" charset="0"/>
                <a:cs typeface="+mn-cs"/>
              </a:defRPr>
            </a:lvl2pPr>
            <a:lvl3pPr marL="914400" indent="0" algn="l" defTabSz="914400" rtl="0" eaLnBrk="1" latinLnBrk="0" hangingPunct="1">
              <a:lnSpc>
                <a:spcPct val="100000"/>
              </a:lnSpc>
              <a:spcBef>
                <a:spcPts val="500"/>
              </a:spcBef>
              <a:buFont typeface="Arial"/>
              <a:buNone/>
              <a:defRPr sz="2400" b="0" i="0" kern="1200">
                <a:solidFill>
                  <a:schemeClr val="accent1"/>
                </a:solidFill>
                <a:latin typeface="Calibri" panose="020F0502020204030204" pitchFamily="34" charset="0"/>
                <a:ea typeface="Calibri" panose="020F0502020204030204" pitchFamily="34" charset="0"/>
                <a:cs typeface="+mn-cs"/>
              </a:defRPr>
            </a:lvl3pPr>
            <a:lvl4pPr marL="1371600" indent="0" algn="l" defTabSz="914400" rtl="0" eaLnBrk="1" latinLnBrk="0" hangingPunct="1">
              <a:lnSpc>
                <a:spcPct val="100000"/>
              </a:lnSpc>
              <a:spcBef>
                <a:spcPts val="500"/>
              </a:spcBef>
              <a:buFont typeface="Systeemlettertype"/>
              <a:buNone/>
              <a:defRPr sz="2000" b="0" i="0" kern="1200">
                <a:solidFill>
                  <a:schemeClr val="accent1"/>
                </a:solidFill>
                <a:latin typeface="Calibri" panose="020F0502020204030204" pitchFamily="34" charset="0"/>
                <a:ea typeface="Calibri" panose="020F0502020204030204" pitchFamily="34" charset="0"/>
                <a:cs typeface="+mn-cs"/>
              </a:defRPr>
            </a:lvl4pPr>
            <a:lvl5pPr marL="1828800" indent="0" algn="l" defTabSz="914400" rtl="0" eaLnBrk="1" latinLnBrk="0" hangingPunct="1">
              <a:lnSpc>
                <a:spcPct val="100000"/>
              </a:lnSpc>
              <a:spcBef>
                <a:spcPts val="500"/>
              </a:spcBef>
              <a:buFont typeface="Systeemlettertype"/>
              <a:buNone/>
              <a:defRPr sz="2000" b="0" i="0" kern="1200">
                <a:solidFill>
                  <a:schemeClr val="accent1"/>
                </a:solidFill>
                <a:latin typeface="Calibri" panose="020F0502020204030204" pitchFamily="34" charset="0"/>
                <a:ea typeface="Calibri" panose="020F0502020204030204" pitchFamily="34" charset="0"/>
                <a:cs typeface="+mn-cs"/>
              </a:defRPr>
            </a:lvl5pPr>
            <a:lvl6pPr marL="22860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9pPr>
          </a:lstStyle>
          <a:p>
            <a:pPr marL="457200" indent="-457200" algn="l">
              <a:lnSpc>
                <a:spcPct val="90000"/>
              </a:lnSpc>
              <a:spcBef>
                <a:spcPts val="1000"/>
              </a:spcBef>
              <a:buAutoNum type="arabicPeriod"/>
            </a:pPr>
            <a:endParaRPr lang="nl-NL" sz="2800" dirty="0">
              <a:solidFill>
                <a:srgbClr val="005889"/>
              </a:solidFill>
              <a:latin typeface="Source Sans Pro" panose="020B0503030403020204" pitchFamily="34" charset="0"/>
              <a:ea typeface="Source Sans Pro" panose="020B0503030403020204" pitchFamily="34" charset="0"/>
            </a:endParaRPr>
          </a:p>
          <a:p>
            <a:pPr marL="457200" indent="-457200" algn="l">
              <a:lnSpc>
                <a:spcPct val="90000"/>
              </a:lnSpc>
              <a:spcBef>
                <a:spcPts val="1000"/>
              </a:spcBef>
              <a:buFontTx/>
              <a:buChar char="-"/>
            </a:pPr>
            <a:r>
              <a:rPr lang="nl-NL" sz="2800" dirty="0">
                <a:solidFill>
                  <a:srgbClr val="005889"/>
                </a:solidFill>
                <a:latin typeface="Source Sans Pro" panose="020B0503030403020204" pitchFamily="34" charset="0"/>
                <a:ea typeface="Source Sans Pro" panose="020B0503030403020204" pitchFamily="34" charset="0"/>
              </a:rPr>
              <a:t>Lang of vaak aanwezig</a:t>
            </a:r>
          </a:p>
          <a:p>
            <a:pPr marL="457200" indent="-457200" algn="l">
              <a:lnSpc>
                <a:spcPct val="90000"/>
              </a:lnSpc>
              <a:spcBef>
                <a:spcPts val="1000"/>
              </a:spcBef>
              <a:buFontTx/>
              <a:buChar char="-"/>
            </a:pPr>
            <a:r>
              <a:rPr lang="nl-NL" sz="2800" dirty="0">
                <a:solidFill>
                  <a:srgbClr val="005889"/>
                </a:solidFill>
                <a:latin typeface="Source Sans Pro" panose="020B0503030403020204" pitchFamily="34" charset="0"/>
                <a:ea typeface="Source Sans Pro" panose="020B0503030403020204" pitchFamily="34" charset="0"/>
              </a:rPr>
              <a:t>Gedurende minimaal 4 weken</a:t>
            </a:r>
          </a:p>
          <a:p>
            <a:pPr marL="457200" indent="-457200" algn="l">
              <a:lnSpc>
                <a:spcPct val="90000"/>
              </a:lnSpc>
              <a:spcBef>
                <a:spcPts val="1000"/>
              </a:spcBef>
              <a:buFontTx/>
              <a:buChar char="-"/>
            </a:pPr>
            <a:r>
              <a:rPr lang="nl-NL" sz="2800" dirty="0">
                <a:solidFill>
                  <a:srgbClr val="005889"/>
                </a:solidFill>
                <a:latin typeface="Source Sans Pro" panose="020B0503030403020204" pitchFamily="34" charset="0"/>
                <a:ea typeface="Source Sans Pro" panose="020B0503030403020204" pitchFamily="34" charset="0"/>
              </a:rPr>
              <a:t>Verandering t.o.v. eerder</a:t>
            </a:r>
          </a:p>
          <a:p>
            <a:pPr marL="457200" indent="-457200" algn="l">
              <a:lnSpc>
                <a:spcPct val="90000"/>
              </a:lnSpc>
              <a:spcBef>
                <a:spcPts val="1000"/>
              </a:spcBef>
              <a:buFontTx/>
              <a:buChar char="-"/>
            </a:pPr>
            <a:endParaRPr lang="nl-NL" sz="2800" dirty="0">
              <a:solidFill>
                <a:srgbClr val="005889"/>
              </a:solidFill>
              <a:latin typeface="Source Sans Pro" panose="020B0503030403020204" pitchFamily="34" charset="0"/>
              <a:ea typeface="Source Sans Pro" panose="020B0503030403020204" pitchFamily="34" charset="0"/>
            </a:endParaRPr>
          </a:p>
          <a:p>
            <a:pPr algn="l">
              <a:lnSpc>
                <a:spcPct val="90000"/>
              </a:lnSpc>
              <a:spcBef>
                <a:spcPts val="1000"/>
              </a:spcBef>
            </a:pPr>
            <a:r>
              <a:rPr lang="nl-NL" sz="2800" dirty="0">
                <a:solidFill>
                  <a:srgbClr val="005889"/>
                </a:solidFill>
                <a:latin typeface="Source Sans Pro" panose="020B0503030403020204" pitchFamily="34" charset="0"/>
                <a:ea typeface="Source Sans Pro" panose="020B0503030403020204" pitchFamily="34" charset="0"/>
                <a:sym typeface="Wingdings" panose="05000000000000000000" pitchFamily="2" charset="2"/>
              </a:rPr>
              <a:t> Aangegeven door de persoon zelf of omgeving</a:t>
            </a:r>
            <a:endParaRPr lang="nl-NL" sz="2800" dirty="0">
              <a:solidFill>
                <a:srgbClr val="005889"/>
              </a:solidFill>
              <a:latin typeface="Source Sans Pro" panose="020B0503030403020204" pitchFamily="34" charset="0"/>
              <a:ea typeface="Source Sans Pro" panose="020B0503030403020204" pitchFamily="34" charset="0"/>
            </a:endParaRPr>
          </a:p>
          <a:p>
            <a:pPr marL="571500" indent="-571500" algn="l">
              <a:lnSpc>
                <a:spcPct val="90000"/>
              </a:lnSpc>
              <a:spcBef>
                <a:spcPts val="1000"/>
              </a:spcBef>
              <a:buFont typeface="+mj-lt"/>
              <a:buAutoNum type="arabicPeriod"/>
            </a:pPr>
            <a:endParaRPr lang="nl-NL" sz="2800" b="1" dirty="0">
              <a:solidFill>
                <a:srgbClr val="005889"/>
              </a:solidFill>
              <a:latin typeface="Source Sans Pro" panose="020B0503030403020204" pitchFamily="34" charset="0"/>
              <a:ea typeface="Source Sans Pro" panose="020B0503030403020204" pitchFamily="34" charset="0"/>
            </a:endParaRPr>
          </a:p>
          <a:p>
            <a:endParaRPr lang="nl-NL" dirty="0"/>
          </a:p>
        </p:txBody>
      </p:sp>
      <p:sp>
        <p:nvSpPr>
          <p:cNvPr id="18" name="Tekstvak 17">
            <a:extLst>
              <a:ext uri="{FF2B5EF4-FFF2-40B4-BE49-F238E27FC236}">
                <a16:creationId xmlns:a16="http://schemas.microsoft.com/office/drawing/2014/main" id="{7877E71B-40FA-607B-38FF-3A888C6BF8A3}"/>
              </a:ext>
            </a:extLst>
          </p:cNvPr>
          <p:cNvSpPr txBox="1"/>
          <p:nvPr/>
        </p:nvSpPr>
        <p:spPr>
          <a:xfrm>
            <a:off x="3579953" y="2370859"/>
            <a:ext cx="607740" cy="769441"/>
          </a:xfrm>
          <a:prstGeom prst="rect">
            <a:avLst/>
          </a:prstGeom>
          <a:noFill/>
        </p:spPr>
        <p:txBody>
          <a:bodyPr wrap="square">
            <a:spAutoFit/>
          </a:bodyPr>
          <a:lstStyle/>
          <a:p>
            <a:r>
              <a:rPr lang="nl-NL" sz="4400" dirty="0">
                <a:solidFill>
                  <a:srgbClr val="005889"/>
                </a:solidFill>
                <a:latin typeface="Source Sans Pro" panose="020B0503030403020204" pitchFamily="34" charset="0"/>
                <a:ea typeface="Source Sans Pro" panose="020B0503030403020204" pitchFamily="34" charset="0"/>
              </a:rPr>
              <a:t>2.</a:t>
            </a:r>
            <a:endParaRPr lang="nl-NL" sz="4400" dirty="0">
              <a:solidFill>
                <a:srgbClr val="005889"/>
              </a:solidFill>
            </a:endParaRPr>
          </a:p>
        </p:txBody>
      </p:sp>
      <p:sp>
        <p:nvSpPr>
          <p:cNvPr id="20" name="Titel 1">
            <a:extLst>
              <a:ext uri="{FF2B5EF4-FFF2-40B4-BE49-F238E27FC236}">
                <a16:creationId xmlns:a16="http://schemas.microsoft.com/office/drawing/2014/main" id="{4AA8E2B5-6987-07F7-9964-4525CE7B6C63}"/>
              </a:ext>
            </a:extLst>
          </p:cNvPr>
          <p:cNvSpPr txBox="1">
            <a:spLocks/>
          </p:cNvSpPr>
          <p:nvPr/>
        </p:nvSpPr>
        <p:spPr>
          <a:xfrm>
            <a:off x="3005136" y="365125"/>
            <a:ext cx="8348663" cy="1325563"/>
          </a:xfrm>
          <a:prstGeom prst="rect">
            <a:avLst/>
          </a:prstGeom>
        </p:spPr>
        <p:txBody>
          <a:bodyPr/>
          <a:lstStyle>
            <a:lvl1pPr algn="l" defTabSz="914400" rtl="0" eaLnBrk="1" latinLnBrk="0" hangingPunct="1">
              <a:lnSpc>
                <a:spcPct val="90000"/>
              </a:lnSpc>
              <a:spcBef>
                <a:spcPct val="0"/>
              </a:spcBef>
              <a:buNone/>
              <a:defRPr sz="4400" b="0" i="0" kern="1200">
                <a:solidFill>
                  <a:schemeClr val="accent1"/>
                </a:solidFill>
                <a:latin typeface="Calibri" panose="020F0502020204030204" pitchFamily="34" charset="0"/>
                <a:ea typeface="Calibri" panose="020F0502020204030204" pitchFamily="34" charset="0"/>
                <a:cs typeface="+mj-cs"/>
              </a:defRPr>
            </a:lvl1pPr>
          </a:lstStyle>
          <a:p>
            <a:r>
              <a:rPr lang="nl-NL" sz="4000" dirty="0">
                <a:solidFill>
                  <a:srgbClr val="00A195"/>
                </a:solidFill>
                <a:latin typeface="Source Sans Pro" panose="020B0503030403020204" pitchFamily="34" charset="0"/>
                <a:ea typeface="Source Sans Pro" panose="020B0503030403020204" pitchFamily="34" charset="0"/>
              </a:rPr>
              <a:t>Diagnostische criteria voor apathie bij cognitieve stoornissen/dementie</a:t>
            </a:r>
          </a:p>
        </p:txBody>
      </p:sp>
    </p:spTree>
    <p:custDataLst>
      <p:tags r:id="rId1"/>
    </p:custDataLst>
    <p:extLst>
      <p:ext uri="{BB962C8B-B14F-4D97-AF65-F5344CB8AC3E}">
        <p14:creationId xmlns:p14="http://schemas.microsoft.com/office/powerpoint/2010/main" val="1341525810"/>
      </p:ext>
    </p:extLst>
  </p:cSld>
  <p:clrMapOvr>
    <a:masterClrMapping/>
  </p:clrMapOvr>
  <mc:AlternateContent xmlns:mc="http://schemas.openxmlformats.org/markup-compatibility/2006" xmlns:p14="http://schemas.microsoft.com/office/powerpoint/2010/main">
    <mc:Choice Requires="p14">
      <p:transition spd="med" p14:dur="700" advTm="35287">
        <p:fade/>
      </p:transition>
    </mc:Choice>
    <mc:Fallback xmlns="">
      <p:transition spd="med" advTm="35287">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6.7|17.3|33"/>
</p:tagLst>
</file>

<file path=ppt/tags/tag2.xml><?xml version="1.0" encoding="utf-8"?>
<p:tagLst xmlns:a="http://schemas.openxmlformats.org/drawingml/2006/main" xmlns:r="http://schemas.openxmlformats.org/officeDocument/2006/relationships" xmlns:p="http://schemas.openxmlformats.org/presentationml/2006/main">
  <p:tag name="TIMING" val="|6.7|17.3|33"/>
</p:tagLst>
</file>

<file path=ppt/tags/tag3.xml><?xml version="1.0" encoding="utf-8"?>
<p:tagLst xmlns:a="http://schemas.openxmlformats.org/drawingml/2006/main" xmlns:r="http://schemas.openxmlformats.org/officeDocument/2006/relationships" xmlns:p="http://schemas.openxmlformats.org/presentationml/2006/main">
  <p:tag name="TIMING" val="|6.7|17.3|33"/>
</p:tagLst>
</file>

<file path=ppt/tags/tag4.xml><?xml version="1.0" encoding="utf-8"?>
<p:tagLst xmlns:a="http://schemas.openxmlformats.org/drawingml/2006/main" xmlns:r="http://schemas.openxmlformats.org/officeDocument/2006/relationships" xmlns:p="http://schemas.openxmlformats.org/presentationml/2006/main">
  <p:tag name="TIMING" val="|6.7|17.3|33"/>
</p:tagLst>
</file>

<file path=ppt/tags/tag5.xml><?xml version="1.0" encoding="utf-8"?>
<p:tagLst xmlns:a="http://schemas.openxmlformats.org/drawingml/2006/main" xmlns:r="http://schemas.openxmlformats.org/officeDocument/2006/relationships" xmlns:p="http://schemas.openxmlformats.org/presentationml/2006/main">
  <p:tag name="TIMING" val="|6.7|17.3|33"/>
</p:tagLst>
</file>

<file path=ppt/tags/tag6.xml><?xml version="1.0" encoding="utf-8"?>
<p:tagLst xmlns:a="http://schemas.openxmlformats.org/drawingml/2006/main" xmlns:r="http://schemas.openxmlformats.org/officeDocument/2006/relationships" xmlns:p="http://schemas.openxmlformats.org/presentationml/2006/main">
  <p:tag name="TIMING" val="|6.7|17.3|33"/>
</p:tagLst>
</file>

<file path=ppt/tags/tag7.xml><?xml version="1.0" encoding="utf-8"?>
<p:tagLst xmlns:a="http://schemas.openxmlformats.org/drawingml/2006/main" xmlns:r="http://schemas.openxmlformats.org/officeDocument/2006/relationships" xmlns:p="http://schemas.openxmlformats.org/presentationml/2006/main">
  <p:tag name="TIMING" val="|18.1|46.1"/>
</p:tagLst>
</file>

<file path=ppt/theme/theme1.xml><?xml version="1.0" encoding="utf-8"?>
<a:theme xmlns:a="http://schemas.openxmlformats.org/drawingml/2006/main" name="Office-thema">
  <a:themeElements>
    <a:clrScheme name="UKON">
      <a:dk1>
        <a:srgbClr val="000000"/>
      </a:dk1>
      <a:lt1>
        <a:srgbClr val="FFFFFF"/>
      </a:lt1>
      <a:dk2>
        <a:srgbClr val="44546A"/>
      </a:dk2>
      <a:lt2>
        <a:srgbClr val="E7E6E6"/>
      </a:lt2>
      <a:accent1>
        <a:srgbClr val="004D75"/>
      </a:accent1>
      <a:accent2>
        <a:srgbClr val="00998A"/>
      </a:accent2>
      <a:accent3>
        <a:srgbClr val="C95290"/>
      </a:accent3>
      <a:accent4>
        <a:srgbClr val="F5BC25"/>
      </a:accent4>
      <a:accent5>
        <a:srgbClr val="00AAC2"/>
      </a:accent5>
      <a:accent6>
        <a:srgbClr val="9DC73C"/>
      </a:accent6>
      <a:hlink>
        <a:srgbClr val="D72232"/>
      </a:hlink>
      <a:folHlink>
        <a:srgbClr val="D7223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oAutofit/>
      </a:bodyPr>
      <a:lstStyle>
        <a:defPPr algn="l">
          <a:lnSpc>
            <a:spcPct val="90000"/>
          </a:lnSpc>
          <a:spcBef>
            <a:spcPts val="1000"/>
          </a:spcBef>
          <a:defRPr sz="2400" dirty="0">
            <a:latin typeface="Source Sans Pro" panose="020B0503030403020204" pitchFamily="34" charset="0"/>
            <a:ea typeface="Source Sans Pro" panose="020B0503030403020204" pitchFamily="34" charset="0"/>
          </a:defRPr>
        </a:defPPr>
      </a:lstStyle>
    </a:txDef>
  </a:objectDefaults>
  <a:extraClrSchemeLst/>
  <a:extLst>
    <a:ext uri="{05A4C25C-085E-4340-85A3-A5531E510DB2}">
      <thm15:themeFamily xmlns:thm15="http://schemas.microsoft.com/office/thememl/2012/main" name="Radboudumc_UKON_powerpoint_1910_03" id="{3DDC9E9E-9E12-8543-BA9F-407EF98CC976}" vid="{48CE3D87-8327-D644-8824-89B001BA0A83}"/>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Amalia Kinderziekenhuis</Template>
  <TotalTime>4507</TotalTime>
  <Words>3259</Words>
  <Application>Microsoft Office PowerPoint</Application>
  <PresentationFormat>Breedbeeld</PresentationFormat>
  <Paragraphs>272</Paragraphs>
  <Slides>19</Slides>
  <Notes>18</Notes>
  <HiddenSlides>0</HiddenSlides>
  <MMClips>0</MMClips>
  <ScaleCrop>false</ScaleCrop>
  <HeadingPairs>
    <vt:vector size="6" baseType="variant">
      <vt:variant>
        <vt:lpstr>Gebruikte lettertypen</vt:lpstr>
      </vt:variant>
      <vt:variant>
        <vt:i4>10</vt:i4>
      </vt:variant>
      <vt:variant>
        <vt:lpstr>Thema</vt:lpstr>
      </vt:variant>
      <vt:variant>
        <vt:i4>1</vt:i4>
      </vt:variant>
      <vt:variant>
        <vt:lpstr>Diatitels</vt:lpstr>
      </vt:variant>
      <vt:variant>
        <vt:i4>19</vt:i4>
      </vt:variant>
    </vt:vector>
  </HeadingPairs>
  <TitlesOfParts>
    <vt:vector size="30" baseType="lpstr">
      <vt:lpstr>Arial</vt:lpstr>
      <vt:lpstr>Arial</vt:lpstr>
      <vt:lpstr>BlinkMacSystemFont</vt:lpstr>
      <vt:lpstr>Calibri</vt:lpstr>
      <vt:lpstr>Calibri Light</vt:lpstr>
      <vt:lpstr>Google Sans</vt:lpstr>
      <vt:lpstr>Source Sans Pro</vt:lpstr>
      <vt:lpstr>Systeemlettertype</vt:lpstr>
      <vt:lpstr>Times New Roman</vt:lpstr>
      <vt:lpstr>Wingdings</vt:lpstr>
      <vt:lpstr>Office-thema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Nijsten, Hanneke</dc:creator>
  <cp:lastModifiedBy>Hofenk, Dorien</cp:lastModifiedBy>
  <cp:revision>188</cp:revision>
  <dcterms:created xsi:type="dcterms:W3CDTF">2021-12-14T13:21:11Z</dcterms:created>
  <dcterms:modified xsi:type="dcterms:W3CDTF">2024-05-22T08:53:48Z</dcterms:modified>
</cp:coreProperties>
</file>